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134803724" r:id="rId5"/>
    <p:sldId id="2134803737" r:id="rId6"/>
    <p:sldId id="2134803738" r:id="rId7"/>
    <p:sldId id="2134803739" r:id="rId8"/>
    <p:sldId id="2134803740" r:id="rId9"/>
    <p:sldId id="2134803741" r:id="rId10"/>
    <p:sldId id="2134803742" r:id="rId11"/>
    <p:sldId id="2134803743" r:id="rId12"/>
    <p:sldId id="2134803771" r:id="rId13"/>
    <p:sldId id="2134803772" r:id="rId14"/>
    <p:sldId id="2134803773" r:id="rId15"/>
    <p:sldId id="2134803776" r:id="rId16"/>
    <p:sldId id="2134803777" r:id="rId17"/>
    <p:sldId id="2134803780" r:id="rId18"/>
    <p:sldId id="2134803782" r:id="rId19"/>
    <p:sldId id="2134803786" r:id="rId20"/>
    <p:sldId id="2134803744" r:id="rId21"/>
    <p:sldId id="2134803764" r:id="rId22"/>
    <p:sldId id="2134803765" r:id="rId23"/>
    <p:sldId id="2134803766" r:id="rId24"/>
    <p:sldId id="2134803767" r:id="rId25"/>
    <p:sldId id="2134803768" r:id="rId26"/>
    <p:sldId id="2134803783" r:id="rId27"/>
    <p:sldId id="2134803769" r:id="rId28"/>
    <p:sldId id="2134803774" r:id="rId29"/>
    <p:sldId id="2134803775" r:id="rId30"/>
    <p:sldId id="2134803745" r:id="rId31"/>
    <p:sldId id="2134803746" r:id="rId32"/>
    <p:sldId id="2134803747" r:id="rId33"/>
    <p:sldId id="2134803748" r:id="rId34"/>
    <p:sldId id="2134803760" r:id="rId35"/>
    <p:sldId id="2134803749" r:id="rId36"/>
    <p:sldId id="2134803761" r:id="rId37"/>
    <p:sldId id="2134803750" r:id="rId38"/>
    <p:sldId id="2134803751" r:id="rId39"/>
    <p:sldId id="2134803752" r:id="rId40"/>
    <p:sldId id="2134803753" r:id="rId41"/>
    <p:sldId id="2134803754" r:id="rId42"/>
    <p:sldId id="2134803755" r:id="rId43"/>
    <p:sldId id="2134803756" r:id="rId44"/>
    <p:sldId id="2134803770" r:id="rId45"/>
    <p:sldId id="2134803757" r:id="rId46"/>
    <p:sldId id="2134803758" r:id="rId47"/>
    <p:sldId id="2134803759" r:id="rId48"/>
    <p:sldId id="2134803762" r:id="rId49"/>
    <p:sldId id="2134803763" r:id="rId50"/>
    <p:sldId id="2134803785" r:id="rId51"/>
    <p:sldId id="2134803784" r:id="rId52"/>
    <p:sldId id="207613677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134803724"/>
            <p14:sldId id="2134803737"/>
            <p14:sldId id="2134803738"/>
            <p14:sldId id="2134803739"/>
            <p14:sldId id="2134803740"/>
            <p14:sldId id="2134803741"/>
            <p14:sldId id="2134803742"/>
            <p14:sldId id="2134803743"/>
            <p14:sldId id="2134803771"/>
            <p14:sldId id="2134803772"/>
            <p14:sldId id="2134803773"/>
            <p14:sldId id="2134803776"/>
            <p14:sldId id="2134803777"/>
            <p14:sldId id="2134803780"/>
            <p14:sldId id="2134803782"/>
            <p14:sldId id="2134803786"/>
            <p14:sldId id="2134803744"/>
            <p14:sldId id="2134803764"/>
            <p14:sldId id="2134803765"/>
            <p14:sldId id="2134803766"/>
            <p14:sldId id="2134803767"/>
            <p14:sldId id="2134803768"/>
            <p14:sldId id="2134803783"/>
            <p14:sldId id="2134803769"/>
            <p14:sldId id="2134803774"/>
            <p14:sldId id="2134803775"/>
            <p14:sldId id="2134803745"/>
            <p14:sldId id="2134803746"/>
            <p14:sldId id="2134803747"/>
            <p14:sldId id="2134803748"/>
            <p14:sldId id="2134803760"/>
            <p14:sldId id="2134803749"/>
            <p14:sldId id="2134803761"/>
            <p14:sldId id="2134803750"/>
            <p14:sldId id="2134803751"/>
            <p14:sldId id="2134803752"/>
            <p14:sldId id="2134803753"/>
            <p14:sldId id="2134803754"/>
            <p14:sldId id="2134803755"/>
            <p14:sldId id="2134803756"/>
            <p14:sldId id="2134803770"/>
            <p14:sldId id="2134803757"/>
            <p14:sldId id="2134803758"/>
            <p14:sldId id="2134803759"/>
            <p14:sldId id="2134803762"/>
            <p14:sldId id="2134803763"/>
            <p14:sldId id="2134803785"/>
            <p14:sldId id="2134803784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53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77777"/>
    <a:srgbClr val="F2F2F2"/>
    <a:srgbClr val="383D48"/>
    <a:srgbClr val="FFFFFF"/>
    <a:srgbClr val="E4E5E6"/>
    <a:srgbClr val="000000"/>
    <a:srgbClr val="415152"/>
    <a:srgbClr val="8566AC"/>
    <a:srgbClr val="22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1B9B3-E06B-4224-B763-83E9413C3DD8}" v="29" dt="2023-04-12T01:41:00.61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88098" autoAdjust="0"/>
  </p:normalViewPr>
  <p:slideViewPr>
    <p:cSldViewPr snapToGrid="0">
      <p:cViewPr varScale="1">
        <p:scale>
          <a:sx n="101" d="100"/>
          <a:sy n="101" d="100"/>
        </p:scale>
        <p:origin x="822" y="96"/>
      </p:cViewPr>
      <p:guideLst>
        <p:guide pos="6144"/>
        <p:guide orient="horz" pos="3657"/>
        <p:guide orient="horz" pos="1104"/>
        <p:guide orient="horz" pos="1389"/>
        <p:guide orient="horz" pos="2614"/>
        <p:guide orient="horz" pos="288"/>
        <p:guide orient="horz" pos="981"/>
        <p:guide orient="horz" pos="3960"/>
        <p:guide orient="horz" pos="1253"/>
        <p:guide orient="horz" pos="640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 Liu" userId="c4dd85b7-3634-4bda-801b-46e8dbbd0b49" providerId="ADAL" clId="{0051B9B3-E06B-4224-B763-83E9413C3DD8}"/>
    <pc:docChg chg="undo custSel addSld delSld modSld sldOrd modSection">
      <pc:chgData name="Gang Liu" userId="c4dd85b7-3634-4bda-801b-46e8dbbd0b49" providerId="ADAL" clId="{0051B9B3-E06B-4224-B763-83E9413C3DD8}" dt="2023-04-13T01:24:49.983" v="381" actId="1076"/>
      <pc:docMkLst>
        <pc:docMk/>
      </pc:docMkLst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2907421" sldId="406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4048318185" sldId="2076136852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753553625" sldId="2076136857"/>
        </pc:sldMkLst>
      </pc:sldChg>
      <pc:sldChg chg="modSp mod">
        <pc:chgData name="Gang Liu" userId="c4dd85b7-3634-4bda-801b-46e8dbbd0b49" providerId="ADAL" clId="{0051B9B3-E06B-4224-B763-83E9413C3DD8}" dt="2023-04-11T07:56:50.543" v="37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0051B9B3-E06B-4224-B763-83E9413C3DD8}" dt="2023-04-11T07:56:50.543" v="37" actId="20577"/>
          <ac:spMkLst>
            <pc:docMk/>
            <pc:sldMk cId="4187182599" sldId="2134803724"/>
            <ac:spMk id="2" creationId="{86EC10B4-39B3-274E-9BA1-3B3B92A8FC7A}"/>
          </ac:spMkLst>
        </pc:spChg>
        <pc:spChg chg="mod">
          <ac:chgData name="Gang Liu" userId="c4dd85b7-3634-4bda-801b-46e8dbbd0b49" providerId="ADAL" clId="{0051B9B3-E06B-4224-B763-83E9413C3DD8}" dt="2023-04-11T07:56:30.515" v="0" actId="20577"/>
          <ac:spMkLst>
            <pc:docMk/>
            <pc:sldMk cId="4187182599" sldId="2134803724"/>
            <ac:spMk id="4" creationId="{C93F187E-D736-E04E-8E39-30FF745C1A46}"/>
          </ac:spMkLst>
        </pc:spChg>
      </pc:sldChg>
      <pc:sldChg chg="del">
        <pc:chgData name="Gang Liu" userId="c4dd85b7-3634-4bda-801b-46e8dbbd0b49" providerId="ADAL" clId="{0051B9B3-E06B-4224-B763-83E9413C3DD8}" dt="2023-04-11T07:57:00.914" v="38" actId="2696"/>
        <pc:sldMkLst>
          <pc:docMk/>
          <pc:sldMk cId="1449918562" sldId="2134803726"/>
        </pc:sldMkLst>
      </pc:sldChg>
      <pc:sldChg chg="addSp delSp modSp mod delAnim modAnim">
        <pc:chgData name="Gang Liu" userId="c4dd85b7-3634-4bda-801b-46e8dbbd0b49" providerId="ADAL" clId="{0051B9B3-E06B-4224-B763-83E9413C3DD8}" dt="2023-04-12T01:41:31.369" v="357" actId="1076"/>
        <pc:sldMkLst>
          <pc:docMk/>
          <pc:sldMk cId="1258793644" sldId="2134803727"/>
        </pc:sldMkLst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2" creationId="{34D07638-DC92-8449-8E3F-364AB43649AB}"/>
          </ac:spMkLst>
        </pc:spChg>
        <pc:spChg chg="add del mod">
          <ac:chgData name="Gang Liu" userId="c4dd85b7-3634-4bda-801b-46e8dbbd0b49" providerId="ADAL" clId="{0051B9B3-E06B-4224-B763-83E9413C3DD8}" dt="2023-04-12T01:41:11.042" v="349"/>
          <ac:spMkLst>
            <pc:docMk/>
            <pc:sldMk cId="1258793644" sldId="2134803727"/>
            <ac:spMk id="2" creationId="{489772DB-B20A-1A0C-80B2-BD9E909B7B12}"/>
          </ac:spMkLst>
        </pc:spChg>
        <pc:spChg chg="add mod">
          <ac:chgData name="Gang Liu" userId="c4dd85b7-3634-4bda-801b-46e8dbbd0b49" providerId="ADAL" clId="{0051B9B3-E06B-4224-B763-83E9413C3DD8}" dt="2023-04-12T01:41:31.369" v="357" actId="1076"/>
          <ac:spMkLst>
            <pc:docMk/>
            <pc:sldMk cId="1258793644" sldId="2134803727"/>
            <ac:spMk id="4" creationId="{5EB5C3C1-C881-BD3F-CC2E-125206C14B79}"/>
          </ac:spMkLst>
        </pc:spChg>
        <pc:spChg chg="add del mod">
          <ac:chgData name="Gang Liu" userId="c4dd85b7-3634-4bda-801b-46e8dbbd0b49" providerId="ADAL" clId="{0051B9B3-E06B-4224-B763-83E9413C3DD8}" dt="2023-04-11T07:57:17.794" v="41" actId="478"/>
          <ac:spMkLst>
            <pc:docMk/>
            <pc:sldMk cId="1258793644" sldId="2134803727"/>
            <ac:spMk id="4" creationId="{6F63D71C-2BAD-38E9-3596-FEFC56D3397A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2" creationId="{15297375-B9FB-C94F-9ACC-4093D7EE344E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4" creationId="{EA208416-8B65-504F-93D3-FDA51E0526E2}"/>
          </ac:spMkLst>
        </pc:s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5" creationId="{DAF66BB7-3FB7-144A-85DD-8AB7AA7DB8FA}"/>
          </ac:grpSpMkLst>
        </pc:gr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6" creationId="{81EB8849-5D31-DD47-B7D6-0C5253CC1A3E}"/>
          </ac:grpSpMkLst>
        </pc:grpChg>
        <pc:picChg chg="add mod">
          <ac:chgData name="Gang Liu" userId="c4dd85b7-3634-4bda-801b-46e8dbbd0b49" providerId="ADAL" clId="{0051B9B3-E06B-4224-B763-83E9413C3DD8}" dt="2023-04-12T01:40:54.704" v="336" actId="1076"/>
          <ac:picMkLst>
            <pc:docMk/>
            <pc:sldMk cId="1258793644" sldId="2134803727"/>
            <ac:picMk id="5" creationId="{1167B109-2986-981D-DC12-6A5F8C7FB591}"/>
          </ac:picMkLst>
        </pc:picChg>
        <pc:picChg chg="add mod">
          <ac:chgData name="Gang Liu" userId="c4dd85b7-3634-4bda-801b-46e8dbbd0b49" providerId="ADAL" clId="{0051B9B3-E06B-4224-B763-83E9413C3DD8}" dt="2023-04-12T01:40:56.782" v="337" actId="1076"/>
          <ac:picMkLst>
            <pc:docMk/>
            <pc:sldMk cId="1258793644" sldId="2134803727"/>
            <ac:picMk id="6" creationId="{12E7B162-A67A-4918-AC89-840D1EEDD1CF}"/>
          </ac:picMkLst>
        </pc:picChg>
        <pc:picChg chg="del">
          <ac:chgData name="Gang Liu" userId="c4dd85b7-3634-4bda-801b-46e8dbbd0b49" providerId="ADAL" clId="{0051B9B3-E06B-4224-B763-83E9413C3DD8}" dt="2023-04-11T07:57:12.751" v="40" actId="478"/>
          <ac:picMkLst>
            <pc:docMk/>
            <pc:sldMk cId="1258793644" sldId="2134803727"/>
            <ac:picMk id="91" creationId="{5772EAD8-588E-0F4D-B89A-6F924484E824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96912885" sldId="2134803728"/>
        </pc:sldMkLst>
      </pc:sldChg>
      <pc:sldChg chg="addSp delSp modSp new del mod">
        <pc:chgData name="Gang Liu" userId="c4dd85b7-3634-4bda-801b-46e8dbbd0b49" providerId="ADAL" clId="{0051B9B3-E06B-4224-B763-83E9413C3DD8}" dt="2023-04-12T01:42:21.713" v="362" actId="2696"/>
        <pc:sldMkLst>
          <pc:docMk/>
          <pc:sldMk cId="2604146913" sldId="2134803728"/>
        </pc:sldMkLst>
        <pc:spChg chg="del">
          <ac:chgData name="Gang Liu" userId="c4dd85b7-3634-4bda-801b-46e8dbbd0b49" providerId="ADAL" clId="{0051B9B3-E06B-4224-B763-83E9413C3DD8}" dt="2023-04-11T07:57:24.417" v="43" actId="478"/>
          <ac:spMkLst>
            <pc:docMk/>
            <pc:sldMk cId="2604146913" sldId="2134803728"/>
            <ac:spMk id="2" creationId="{C3C64474-11E9-A000-B400-BDAFD529F52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3" creationId="{60E89801-6842-D672-E6EA-82396042D0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4" creationId="{727DDFEC-8E50-7B3B-B0BA-E924A42B444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5" creationId="{0094DBE9-F5A2-A561-3488-ACE46CE07296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6" creationId="{66961103-8AD6-CCFD-96C8-924FFEF1AE5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7" creationId="{1B8122F0-75DA-8DC2-349D-49338F6081D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8" creationId="{3464152E-80AC-053D-8521-083D8296F72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9" creationId="{736DB94F-C885-20BC-D0DD-CC341A82C3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10" creationId="{B6C2DF75-0D93-1E82-96A0-F35815012CE6}"/>
          </ac:spMkLst>
        </pc:spChg>
        <pc:spChg chg="add mod">
          <ac:chgData name="Gang Liu" userId="c4dd85b7-3634-4bda-801b-46e8dbbd0b49" providerId="ADAL" clId="{0051B9B3-E06B-4224-B763-83E9413C3DD8}" dt="2023-04-11T07:58:17.920" v="61" actId="1076"/>
          <ac:spMkLst>
            <pc:docMk/>
            <pc:sldMk cId="2604146913" sldId="2134803728"/>
            <ac:spMk id="12" creationId="{98191D81-0CA0-2369-6402-AC462A046819}"/>
          </ac:spMkLst>
        </pc:spChg>
        <pc:picChg chg="add del mod">
          <ac:chgData name="Gang Liu" userId="c4dd85b7-3634-4bda-801b-46e8dbbd0b49" providerId="ADAL" clId="{0051B9B3-E06B-4224-B763-83E9413C3DD8}" dt="2023-04-11T07:58:01.485" v="58"/>
          <ac:picMkLst>
            <pc:docMk/>
            <pc:sldMk cId="2604146913" sldId="2134803728"/>
            <ac:picMk id="11" creationId="{3ADC1752-0000-A150-91AB-1815EF3743E9}"/>
          </ac:picMkLst>
        </pc:picChg>
        <pc:picChg chg="add mod">
          <ac:chgData name="Gang Liu" userId="c4dd85b7-3634-4bda-801b-46e8dbbd0b49" providerId="ADAL" clId="{0051B9B3-E06B-4224-B763-83E9413C3DD8}" dt="2023-04-11T07:58:15.285" v="60" actId="1076"/>
          <ac:picMkLst>
            <pc:docMk/>
            <pc:sldMk cId="2604146913" sldId="2134803728"/>
            <ac:picMk id="13" creationId="{9D1E5023-DB3E-65F5-55DC-6DDB888D53A8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18709641" sldId="2134803729"/>
        </pc:sldMkLst>
      </pc:sldChg>
      <pc:sldChg chg="addSp modSp add">
        <pc:chgData name="Gang Liu" userId="c4dd85b7-3634-4bda-801b-46e8dbbd0b49" providerId="ADAL" clId="{0051B9B3-E06B-4224-B763-83E9413C3DD8}" dt="2023-04-11T07:58:29.184" v="62"/>
        <pc:sldMkLst>
          <pc:docMk/>
          <pc:sldMk cId="2754854574" sldId="2134803729"/>
        </pc:sldMkLst>
        <pc:picChg chg="add mod">
          <ac:chgData name="Gang Liu" userId="c4dd85b7-3634-4bda-801b-46e8dbbd0b49" providerId="ADAL" clId="{0051B9B3-E06B-4224-B763-83E9413C3DD8}" dt="2023-04-11T07:58:29.184" v="62"/>
          <ac:picMkLst>
            <pc:docMk/>
            <pc:sldMk cId="2754854574" sldId="2134803729"/>
            <ac:picMk id="2" creationId="{8FFCE338-AC97-D87E-274F-2B31DA70091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387739660" sldId="2134803730"/>
        </pc:sldMkLst>
      </pc:sldChg>
      <pc:sldChg chg="addSp modSp add mod">
        <pc:chgData name="Gang Liu" userId="c4dd85b7-3634-4bda-801b-46e8dbbd0b49" providerId="ADAL" clId="{0051B9B3-E06B-4224-B763-83E9413C3DD8}" dt="2023-04-11T07:58:47.370" v="67" actId="1076"/>
        <pc:sldMkLst>
          <pc:docMk/>
          <pc:sldMk cId="3898714794" sldId="2134803730"/>
        </pc:sldMkLst>
        <pc:picChg chg="add mod">
          <ac:chgData name="Gang Liu" userId="c4dd85b7-3634-4bda-801b-46e8dbbd0b49" providerId="ADAL" clId="{0051B9B3-E06B-4224-B763-83E9413C3DD8}" dt="2023-04-11T07:58:47.370" v="67" actId="1076"/>
          <ac:picMkLst>
            <pc:docMk/>
            <pc:sldMk cId="3898714794" sldId="2134803730"/>
            <ac:picMk id="2" creationId="{D38D39F2-3C1B-96DE-3241-A48D5518644E}"/>
          </ac:picMkLst>
        </pc:picChg>
      </pc:sldChg>
      <pc:sldChg chg="addSp modSp add mod ord">
        <pc:chgData name="Gang Liu" userId="c4dd85b7-3634-4bda-801b-46e8dbbd0b49" providerId="ADAL" clId="{0051B9B3-E06B-4224-B763-83E9413C3DD8}" dt="2023-04-12T01:42:04.393" v="361"/>
        <pc:sldMkLst>
          <pc:docMk/>
          <pc:sldMk cId="945321534" sldId="2134803731"/>
        </pc:sldMkLst>
        <pc:picChg chg="add mod">
          <ac:chgData name="Gang Liu" userId="c4dd85b7-3634-4bda-801b-46e8dbbd0b49" providerId="ADAL" clId="{0051B9B3-E06B-4224-B763-83E9413C3DD8}" dt="2023-04-11T07:59:03.485" v="69" actId="1076"/>
          <ac:picMkLst>
            <pc:docMk/>
            <pc:sldMk cId="945321534" sldId="2134803731"/>
            <ac:picMk id="2" creationId="{745F100C-91EA-0B11-DFF7-2C24C1A97E70}"/>
          </ac:picMkLst>
        </pc:picChg>
        <pc:picChg chg="add mod">
          <ac:chgData name="Gang Liu" userId="c4dd85b7-3634-4bda-801b-46e8dbbd0b49" providerId="ADAL" clId="{0051B9B3-E06B-4224-B763-83E9413C3DD8}" dt="2023-04-11T07:59:06.611" v="70" actId="1076"/>
          <ac:picMkLst>
            <pc:docMk/>
            <pc:sldMk cId="945321534" sldId="2134803731"/>
            <ac:picMk id="3" creationId="{843EFA75-037E-D025-9BA3-8FF50EC44DF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648079293" sldId="2134803731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243186034" sldId="2134803732"/>
        </pc:sldMkLst>
      </pc:sldChg>
      <pc:sldChg chg="addSp delSp modSp add del mod delAnim modAnim">
        <pc:chgData name="Gang Liu" userId="c4dd85b7-3634-4bda-801b-46e8dbbd0b49" providerId="ADAL" clId="{0051B9B3-E06B-4224-B763-83E9413C3DD8}" dt="2023-04-12T01:45:28.159" v="364" actId="2696"/>
        <pc:sldMkLst>
          <pc:docMk/>
          <pc:sldMk cId="3103434555" sldId="2134803732"/>
        </pc:sldMkLst>
        <pc:picChg chg="add del mod">
          <ac:chgData name="Gang Liu" userId="c4dd85b7-3634-4bda-801b-46e8dbbd0b49" providerId="ADAL" clId="{0051B9B3-E06B-4224-B763-83E9413C3DD8}" dt="2023-04-12T01:43:24.665" v="363" actId="478"/>
          <ac:picMkLst>
            <pc:docMk/>
            <pc:sldMk cId="3103434555" sldId="2134803732"/>
            <ac:picMk id="2" creationId="{0E06E470-7FE6-A26B-FEC2-FC37E26C773A}"/>
          </ac:picMkLst>
        </pc:picChg>
      </pc:sldChg>
      <pc:sldChg chg="addSp modSp add mod modAnim modNotesTx">
        <pc:chgData name="Gang Liu" userId="c4dd85b7-3634-4bda-801b-46e8dbbd0b49" providerId="ADAL" clId="{0051B9B3-E06B-4224-B763-83E9413C3DD8}" dt="2023-04-12T01:45:43.076" v="377" actId="20577"/>
        <pc:sldMkLst>
          <pc:docMk/>
          <pc:sldMk cId="1163184498" sldId="2134803733"/>
        </pc:sldMkLst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2" creationId="{419E51C7-AAB2-01F2-E31A-CCAF55E76248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3" creationId="{0E6FA584-AB5C-5717-0CAA-4C473EC80392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4" creationId="{6E907BF1-7560-3B11-AFC6-D4B7D289F7DA}"/>
          </ac:picMkLst>
        </pc:picChg>
        <pc:picChg chg="add mod">
          <ac:chgData name="Gang Liu" userId="c4dd85b7-3634-4bda-801b-46e8dbbd0b49" providerId="ADAL" clId="{0051B9B3-E06B-4224-B763-83E9413C3DD8}" dt="2023-04-12T01:45:37.853" v="366" actId="1076"/>
          <ac:picMkLst>
            <pc:docMk/>
            <pc:sldMk cId="1163184498" sldId="2134803733"/>
            <ac:picMk id="5" creationId="{AFF45DFC-3675-4234-2607-4CA30AE8C3D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312529868" sldId="2134803733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22008552" sldId="2134803734"/>
        </pc:sldMkLst>
      </pc:sldChg>
      <pc:sldChg chg="addSp modSp add modAnim">
        <pc:chgData name="Gang Liu" userId="c4dd85b7-3634-4bda-801b-46e8dbbd0b49" providerId="ADAL" clId="{0051B9B3-E06B-4224-B763-83E9413C3DD8}" dt="2023-04-11T07:59:50.257" v="75"/>
        <pc:sldMkLst>
          <pc:docMk/>
          <pc:sldMk cId="2380972040" sldId="2134803734"/>
        </pc:sldMkLst>
        <pc:spChg chg="add mod">
          <ac:chgData name="Gang Liu" userId="c4dd85b7-3634-4bda-801b-46e8dbbd0b49" providerId="ADAL" clId="{0051B9B3-E06B-4224-B763-83E9413C3DD8}" dt="2023-04-11T07:59:50.257" v="75"/>
          <ac:spMkLst>
            <pc:docMk/>
            <pc:sldMk cId="2380972040" sldId="2134803734"/>
            <ac:spMk id="2" creationId="{FBE60F1C-0B98-7ECA-497E-8D75F35BF5D2}"/>
          </ac:spMkLst>
        </pc:sp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5" creationId="{52D15F60-4CE2-1C75-D9D2-2515DC8D0018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6" creationId="{C547CDAE-7C49-7C8C-3CEF-A38FF4970C9D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7" creationId="{FDC75A2C-3DB7-0F11-6D43-E3FB01CB363F}"/>
          </ac:picMkLst>
        </pc:pic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3" creationId="{8405416F-BE67-0B0A-8771-B3EEC96BE2F2}"/>
          </ac:cxnSpMkLst>
        </pc:cxn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4" creationId="{CEE33D3C-239E-B621-9B36-607E7C7D66A6}"/>
          </ac:cxnSpMkLst>
        </pc:cxn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816292091" sldId="2134803735"/>
        </pc:sldMkLst>
      </pc:sldChg>
      <pc:sldChg chg="addSp modSp add modAnim">
        <pc:chgData name="Gang Liu" userId="c4dd85b7-3634-4bda-801b-46e8dbbd0b49" providerId="ADAL" clId="{0051B9B3-E06B-4224-B763-83E9413C3DD8}" dt="2023-04-11T07:59:56.521" v="76"/>
        <pc:sldMkLst>
          <pc:docMk/>
          <pc:sldMk cId="1025328301" sldId="2134803735"/>
        </pc:sldMkLst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2" creationId="{9F3DE731-EC53-FE95-0875-E7ECAA26E3BE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3" creationId="{82AD525B-0EA3-AE65-0B2B-6D3030775AE9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4" creationId="{F709E435-0541-E8EA-8427-6F3D83C6E2F0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546836257" sldId="2134803736"/>
        </pc:sldMkLst>
      </pc:sldChg>
      <pc:sldChg chg="addSp delSp modSp new mod">
        <pc:chgData name="Gang Liu" userId="c4dd85b7-3634-4bda-801b-46e8dbbd0b49" providerId="ADAL" clId="{0051B9B3-E06B-4224-B763-83E9413C3DD8}" dt="2023-04-11T08:00:39.136" v="110" actId="14100"/>
        <pc:sldMkLst>
          <pc:docMk/>
          <pc:sldMk cId="4072607096" sldId="2134803736"/>
        </pc:sldMkLst>
        <pc:spChg chg="del">
          <ac:chgData name="Gang Liu" userId="c4dd85b7-3634-4bda-801b-46e8dbbd0b49" providerId="ADAL" clId="{0051B9B3-E06B-4224-B763-83E9413C3DD8}" dt="2023-04-11T08:00:02.743" v="78" actId="478"/>
          <ac:spMkLst>
            <pc:docMk/>
            <pc:sldMk cId="4072607096" sldId="2134803736"/>
            <ac:spMk id="2" creationId="{D5259FF0-7959-77CA-27C1-07BA19C5F8AC}"/>
          </ac:spMkLst>
        </pc:spChg>
        <pc:spChg chg="add mod">
          <ac:chgData name="Gang Liu" userId="c4dd85b7-3634-4bda-801b-46e8dbbd0b49" providerId="ADAL" clId="{0051B9B3-E06B-4224-B763-83E9413C3DD8}" dt="2023-04-11T08:00:39.136" v="110" actId="14100"/>
          <ac:spMkLst>
            <pc:docMk/>
            <pc:sldMk cId="4072607096" sldId="2134803736"/>
            <ac:spMk id="4" creationId="{DCB142C5-F28A-E50F-3B11-D77D1B72935B}"/>
          </ac:spMkLst>
        </pc:spChg>
        <pc:graphicFrameChg chg="add mod modGraphic">
          <ac:chgData name="Gang Liu" userId="c4dd85b7-3634-4bda-801b-46e8dbbd0b49" providerId="ADAL" clId="{0051B9B3-E06B-4224-B763-83E9413C3DD8}" dt="2023-04-11T08:00:17.457" v="81" actId="1076"/>
          <ac:graphicFrameMkLst>
            <pc:docMk/>
            <pc:sldMk cId="4072607096" sldId="2134803736"/>
            <ac:graphicFrameMk id="3" creationId="{AA24BFCA-6540-DD0C-8C32-DB0ED37171DC}"/>
          </ac:graphicFrameMkLst>
        </pc:graphicFrameChg>
      </pc:sldChg>
      <pc:sldChg chg="new del">
        <pc:chgData name="Gang Liu" userId="c4dd85b7-3634-4bda-801b-46e8dbbd0b49" providerId="ADAL" clId="{0051B9B3-E06B-4224-B763-83E9413C3DD8}" dt="2023-04-12T01:34:52.070" v="112" actId="680"/>
        <pc:sldMkLst>
          <pc:docMk/>
          <pc:sldMk cId="240280636" sldId="2134803737"/>
        </pc:sldMkLst>
      </pc:sldChg>
      <pc:sldChg chg="addSp delSp modSp new mod ord">
        <pc:chgData name="Gang Liu" userId="c4dd85b7-3634-4bda-801b-46e8dbbd0b49" providerId="ADAL" clId="{0051B9B3-E06B-4224-B763-83E9413C3DD8}" dt="2023-04-12T01:35:38.032" v="175" actId="1076"/>
        <pc:sldMkLst>
          <pc:docMk/>
          <pc:sldMk cId="862422519" sldId="2134803737"/>
        </pc:sldMkLst>
        <pc:spChg chg="del">
          <ac:chgData name="Gang Liu" userId="c4dd85b7-3634-4bda-801b-46e8dbbd0b49" providerId="ADAL" clId="{0051B9B3-E06B-4224-B763-83E9413C3DD8}" dt="2023-04-12T01:34:57.945" v="116" actId="478"/>
          <ac:spMkLst>
            <pc:docMk/>
            <pc:sldMk cId="862422519" sldId="2134803737"/>
            <ac:spMk id="2" creationId="{FF6AB700-8F41-BA89-F4F9-D90345640609}"/>
          </ac:spMkLst>
        </pc:spChg>
        <pc:spChg chg="add mod">
          <ac:chgData name="Gang Liu" userId="c4dd85b7-3634-4bda-801b-46e8dbbd0b49" providerId="ADAL" clId="{0051B9B3-E06B-4224-B763-83E9413C3DD8}" dt="2023-04-12T01:35:38.032" v="175" actId="1076"/>
          <ac:spMkLst>
            <pc:docMk/>
            <pc:sldMk cId="862422519" sldId="2134803737"/>
            <ac:spMk id="5" creationId="{09FF203C-9834-C262-6277-6712128FBDE6}"/>
          </ac:spMkLst>
        </pc:spChg>
        <pc:picChg chg="add mod">
          <ac:chgData name="Gang Liu" userId="c4dd85b7-3634-4bda-801b-46e8dbbd0b49" providerId="ADAL" clId="{0051B9B3-E06B-4224-B763-83E9413C3DD8}" dt="2023-04-12T01:35:05.799" v="120" actId="1076"/>
          <ac:picMkLst>
            <pc:docMk/>
            <pc:sldMk cId="862422519" sldId="2134803737"/>
            <ac:picMk id="4" creationId="{71057E63-8F4C-B778-3497-D6A343F2D25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2466402297" sldId="2134803737"/>
        </pc:sldMkLst>
      </pc:sldChg>
      <pc:sldChg chg="addSp delSp new mod">
        <pc:chgData name="Gang Liu" userId="c4dd85b7-3634-4bda-801b-46e8dbbd0b49" providerId="ADAL" clId="{0051B9B3-E06B-4224-B763-83E9413C3DD8}" dt="2023-04-12T01:38:54.297" v="178" actId="478"/>
        <pc:sldMkLst>
          <pc:docMk/>
          <pc:sldMk cId="4016258411" sldId="2134803738"/>
        </pc:sldMkLst>
        <pc:spChg chg="del">
          <ac:chgData name="Gang Liu" userId="c4dd85b7-3634-4bda-801b-46e8dbbd0b49" providerId="ADAL" clId="{0051B9B3-E06B-4224-B763-83E9413C3DD8}" dt="2023-04-12T01:38:54.297" v="178" actId="478"/>
          <ac:spMkLst>
            <pc:docMk/>
            <pc:sldMk cId="4016258411" sldId="2134803738"/>
            <ac:spMk id="2" creationId="{AB3AAEDA-F1C4-8D92-C4CD-E1E41D0F6251}"/>
          </ac:spMkLst>
        </pc:spChg>
        <pc:picChg chg="add">
          <ac:chgData name="Gang Liu" userId="c4dd85b7-3634-4bda-801b-46e8dbbd0b49" providerId="ADAL" clId="{0051B9B3-E06B-4224-B763-83E9413C3DD8}" dt="2023-04-12T01:38:51.869" v="177" actId="22"/>
          <ac:picMkLst>
            <pc:docMk/>
            <pc:sldMk cId="4016258411" sldId="2134803738"/>
            <ac:picMk id="4" creationId="{D1C9B911-CF2B-ED71-6FD7-100B5832C179}"/>
          </ac:picMkLst>
        </pc:picChg>
      </pc:sldChg>
      <pc:sldChg chg="addSp delSp modSp new mod modNotesTx">
        <pc:chgData name="Gang Liu" userId="c4dd85b7-3634-4bda-801b-46e8dbbd0b49" providerId="ADAL" clId="{0051B9B3-E06B-4224-B763-83E9413C3DD8}" dt="2023-04-12T01:40:25.812" v="325" actId="20577"/>
        <pc:sldMkLst>
          <pc:docMk/>
          <pc:sldMk cId="1325679114" sldId="2134803739"/>
        </pc:sldMkLst>
        <pc:spChg chg="del mod">
          <ac:chgData name="Gang Liu" userId="c4dd85b7-3634-4bda-801b-46e8dbbd0b49" providerId="ADAL" clId="{0051B9B3-E06B-4224-B763-83E9413C3DD8}" dt="2023-04-12T01:39:33.698" v="181" actId="478"/>
          <ac:spMkLst>
            <pc:docMk/>
            <pc:sldMk cId="1325679114" sldId="2134803739"/>
            <ac:spMk id="2" creationId="{FAB60609-6BED-EF90-C365-B1955C904E4B}"/>
          </ac:spMkLst>
        </pc:spChg>
        <pc:spChg chg="add mod">
          <ac:chgData name="Gang Liu" userId="c4dd85b7-3634-4bda-801b-46e8dbbd0b49" providerId="ADAL" clId="{0051B9B3-E06B-4224-B763-83E9413C3DD8}" dt="2023-04-12T01:39:54.418" v="202" actId="1076"/>
          <ac:spMkLst>
            <pc:docMk/>
            <pc:sldMk cId="1325679114" sldId="2134803739"/>
            <ac:spMk id="5" creationId="{0DA27566-BD3C-497F-C72E-807050736A9A}"/>
          </ac:spMkLst>
        </pc:spChg>
        <pc:picChg chg="add mod">
          <ac:chgData name="Gang Liu" userId="c4dd85b7-3634-4bda-801b-46e8dbbd0b49" providerId="ADAL" clId="{0051B9B3-E06B-4224-B763-83E9413C3DD8}" dt="2023-04-12T01:39:39.126" v="183" actId="1076"/>
          <ac:picMkLst>
            <pc:docMk/>
            <pc:sldMk cId="1325679114" sldId="2134803739"/>
            <ac:picMk id="4" creationId="{3D10C405-E836-F9A0-AFE7-04054BDDA64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966478722" sldId="2134803739"/>
        </pc:sldMkLst>
      </pc:sldChg>
      <pc:sldChg chg="addSp delSp modSp new mod">
        <pc:chgData name="Gang Liu" userId="c4dd85b7-3634-4bda-801b-46e8dbbd0b49" providerId="ADAL" clId="{0051B9B3-E06B-4224-B763-83E9413C3DD8}" dt="2023-04-13T01:24:49.983" v="381" actId="1076"/>
        <pc:sldMkLst>
          <pc:docMk/>
          <pc:sldMk cId="2285859171" sldId="2134803740"/>
        </pc:sldMkLst>
        <pc:spChg chg="del">
          <ac:chgData name="Gang Liu" userId="c4dd85b7-3634-4bda-801b-46e8dbbd0b49" providerId="ADAL" clId="{0051B9B3-E06B-4224-B763-83E9413C3DD8}" dt="2023-04-12T01:41:43.945" v="359" actId="478"/>
          <ac:spMkLst>
            <pc:docMk/>
            <pc:sldMk cId="2285859171" sldId="2134803740"/>
            <ac:spMk id="2" creationId="{D4ECF1A6-C813-0C6E-C7BE-DFEAC4240BCB}"/>
          </ac:spMkLst>
        </pc:spChg>
        <pc:picChg chg="add mod">
          <ac:chgData name="Gang Liu" userId="c4dd85b7-3634-4bda-801b-46e8dbbd0b49" providerId="ADAL" clId="{0051B9B3-E06B-4224-B763-83E9413C3DD8}" dt="2023-04-13T01:24:49.983" v="381" actId="1076"/>
          <ac:picMkLst>
            <pc:docMk/>
            <pc:sldMk cId="2285859171" sldId="2134803740"/>
            <ac:picMk id="3" creationId="{784E80C0-1164-D298-3965-7DAE1D3DB3B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533582033" sldId="2134803740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459713906" sldId="21348037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8/1/2025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    "Version": "2012-10-17",</a:t>
            </a:r>
          </a:p>
          <a:p>
            <a:r>
              <a:rPr lang="en-US" sz="1200" dirty="0"/>
              <a:t>    "Statement": [</a:t>
            </a:r>
          </a:p>
          <a:p>
            <a:r>
              <a:rPr lang="en-US" sz="1200" dirty="0"/>
              <a:t>        {</a:t>
            </a:r>
          </a:p>
          <a:p>
            <a:r>
              <a:rPr lang="en-US" sz="1200" dirty="0"/>
              <a:t>            "Sid": "</a:t>
            </a:r>
            <a:r>
              <a:rPr lang="en-US" sz="1200" dirty="0" err="1"/>
              <a:t>BaseSecurityAuditStatement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"Effect": "Allow",</a:t>
            </a:r>
          </a:p>
          <a:p>
            <a:r>
              <a:rPr lang="en-US" sz="1200" dirty="0"/>
              <a:t>            "Action": [</a:t>
            </a:r>
          </a:p>
          <a:p>
            <a:r>
              <a:rPr lang="en-US" sz="1200" dirty="0"/>
              <a:t>                "a4b:ListSkills",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access-analyzer:GetAnalyzedResource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access-analyzer:GetAnalyzer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access-analyzer:GetArchiveRule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access-analyzer:GetFinding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access-analyzer:ListAnalyzedResources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access-analyzer:ListAnalyzers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access-analyzer:ListArchiveRules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access-analyzer:ListFindings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access-analyzer:ListTagsForResource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account:GetAlternateContact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account:GetPrimaryEmail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account:GetRegionOptStatus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acm-pca:DescribeCertificateAuthority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acm-pca:DescribeCertificateAuthorityAuditReport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acm-pca:GetPolicy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acm-pca:ListCertificateAuthorities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acm-pca:ListPermissions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acm-pca:ListTags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acm:Describe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acm:List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airflow:GetEnvironment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airflow:ListEnvironments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appflow:ListFlows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appflow:ListTagsForResource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application-autoscaling:Describe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appmesh:Describe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appmesh:List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apprunner:DescribeAutoScalingConfiguration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apprunner:DescribeCustomDomains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apprunner:DescribeObservabilityConfiguration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apprunner:DescribeService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apprunner:DescribeVpcConnector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apprunner:DescribeVpcIngressConnection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apprunner:ListAutoScalingConfigurations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apprunner:ListConnections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apprunner:ListObservabilityConfigurations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apprunner:ListOperations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apprunner:ListServices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apprunner:ListVpcConnectors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apprunner:ListVpcIngressConnections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appsync:GetApiCache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appsync:List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athena:GetWorkGroup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athena:List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auditmanager:GetAccountStatus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auditmanager:ListAssessmentControlInsightsByControlDomain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auditmanager:ListAssessmentFrameworks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auditmanager:ListAssessmentFrameworkShareRequests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auditmanager:ListAssessmentReports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auditmanager:ListAssessments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auditmanager:ListControlDomainInsights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auditmanager:ListControlDomainInsightsByAssessment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auditmanager:ListControlInsightsByControlDomain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auditmanager:ListControls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auditmanager:ListNotifications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auditmanager:ListTagsForResource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autoscaling-plans:DescribeScalingPlans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autoscaling:Describe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backup:DescribeGlobalSettings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backup:DescribeRegionSettings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backup:GetBackupVaultAccessPolicy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backup:GetBackupVaultNotifications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backup:ListBackupVaults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backup:ListTags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batch:DescribeComputeEnvironments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batch:DescribeJobDefinitions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bedrock:GetCustomModel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bedrock:GetModelInvocationLoggingConfiguration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bedrock:ListCustomModels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bedrock:ListTagsForResource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braket:SearchJobs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braket:SearchQuantumTasks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chime:List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cleanrooms:BatchGetCollaborationAnalysisTemplate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cleanrooms:BatchGetSchema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cleanrooms:BatchGetSchemaAnalysisRule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cleanrooms:GetAnalysisTemplate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cleanrooms:GetCollaboration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cleanrooms:GetCollaborationAnalysisTemplate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"cleanrooms:GetCollaborationConfiguredAudienceModelAssociation",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cleanrooms:GetCollaborationIdNamespaceAssociation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cleanrooms:GetCollaborationPrivacyBudgetTemplate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cleanrooms:GetConfiguredAudienceModelAssociation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cleanrooms:GetConfiguredTable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cleanrooms:GetConfiguredTableAnalysisRule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cleanrooms:GetConfiguredTableAssociation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cleanrooms:GetConfiguredTableAssociationAnalysisRule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cleanrooms:GetIdMappingTable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cleanrooms:GetIdNamespaceAssociation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cleanrooms:GetMembership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cleanrooms:GetPrivacyBudgetTemplate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cleanrooms:GetProtectedQuery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cleanrooms:GetSchema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cleanrooms:GetSchemaAnalysisRule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cleanrooms:ListAnalysisTemplates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cleanrooms:ListCollaborationAnalysisTemplates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"cleanrooms:ListCollaborationConfiguredAudienceModelAssociations",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cleanrooms:ListCollaborationIdNamespaceAssociations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cleanrooms:ListCollaborationPrivacyBudgetTemplates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cleanrooms:ListCollaborationPrivacyBudgets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cleanrooms:ListCollaborations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cleanrooms:ListConfiguredAudienceModelAssociations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cleanrooms:ListConfiguredTableAssociations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cleanrooms:ListConfiguredTables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cleanrooms:ListIdMappingTables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cleanrooms:ListIdNamespaceAssociations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cleanrooms:ListMembers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cleanrooms:ListMemberships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cleanrooms:ListPrivacyBudgetTemplates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cleanrooms:ListPrivacyBudgets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cleanrooms:ListProtectedQueries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cleanrooms:ListSchemas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cleanrooms:PreviewPrivacyImpact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"cloud9:Describe*",</a:t>
            </a:r>
          </a:p>
          <a:p>
            <a:r>
              <a:rPr lang="en-US" sz="1200" dirty="0"/>
              <a:t>                "cloud9:ListEnvironments",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clouddirectory:ListDirectories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cloudformation:DescribeStack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cloudformation:GetStackPolicy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cloudformation:GetTemplate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cloudformation:ListStack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cloudfront:Get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cloudfront:List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cloudsearch:DescribeDomainEndpointOptions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cloudsearch:DescribeDomains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cloudsearch:DescribeServiceAccessPolicies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cloudtrail:DescribeTrails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cloudtrail:GetEventSelectors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cloudtrail:GetInsightSelectors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cloudtrail:GetTrail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cloudtrail:GetTrailStatus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cloudtrail:ListTags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cloudtrail:ListTrails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cloudtrail:LookupEvents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cloudwatch:Describe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cloudwatch:GetDashboard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cloudwatch:ListDashboards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cloudwatch:ListTagsForResource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codeartifact:GetDomainPermissionsPolicy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codeartifact:GetRepositoryPermissionsPolicy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codeartifact:ListRepositories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codebuild:BatchGetProjects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codebuild:GetResourcePolicy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codebuild:ListProjects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codebuild:ListSourceCredentials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codecommit:BatchGetRepositories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codecommit:GetBranch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codecommit:GetObjectIdentifier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codecommit:GetRepository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codecommit:GetRepositoryTriggers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codecommit:List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codedeploy:Batch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codedeploy:Get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codedeploy:List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codepipeline:GetJobDetails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codepipeline:GetPipeline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codepipeline:GetPipelineExecution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codepipeline:GetPipelineState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codepipeline:ListPipelines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codestar:Describe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codestar:List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cognito-identity:Describe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cognito-identity:GetIdentityPoolRoles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cognito-identity:ListIdentityPools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cognito-identity:ListTagsForResource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cognito-idp:Describe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cognito-idp:ListDevices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cognito-idp:ListGroups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cognito-idp:ListIdentityProviders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cognito-idp:ListResourceServers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cognito-idp:ListTagsForResource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cognito-idp:ListUserImportJobs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cognito-idp:ListUserPoolClients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cognito-idp:ListUserPools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cognito-idp:ListUsers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cognito-idp:ListUsersInGroup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cognito-sync:Describe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cognito-sync:List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comprehend:Describe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comprehend:List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"comprehendmedical:ListICD10CMInferenceJobs",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comprehendmedical:ListPHIDetectionJobs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comprehendmedical:ListRxNormInferenceJobs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comprehendmedical:ListSNOMEDCTInferenceJobs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config:BatchGetAggregateResourceConfig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config:BatchGetResourceConfig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config:Deliver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config:Describe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config:Get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config:List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config:SelectAggregateResourceConfig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config:SelectResourceConfig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connect:ListApprovedOrigins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connect:ListInstanceAttributes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connect:ListInstances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connect:ListInstanceStorageConfigs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connect:ListIntegrationAssociations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connect:ListLambdaFunctions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connect:ListLexBots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connect:ListSecurityKeys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databrew:DescribeDataset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databrew:DescribeProject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databrew:ListJobs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databrew:ListProjects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dataexchange:ListDataSets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datapipeline:DescribeObjects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datapipeline:DescribePipelines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datapipeline:EvaluateExpression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datapipeline:GetPipelineDefinition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datapipeline:ListPipelines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datapipeline:QueryObjects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datapipeline:ValidatePipelineDefinition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datasync:Describe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datasync:List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dax:Describe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dax:ListTags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deepracer:ListModels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detective:GetGraphIngestState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detective:ListGraphs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detective:ListMembers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devicefarm:ListProjects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directconnect:Describe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discovery:DescribeAgents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discovery:DescribeConfigurations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discovery:DescribeContinuousExports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discovery:DescribeExportConfigurations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discovery:DescribeExportTasks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discovery:DescribeImportTasks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dms:Describe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dms:ListTagsForResource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docdb-elastic:ListClusters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ds:DescribeDirectories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dynamodb:DescribeContinuousBackups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dynamodb:DescribeExport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dynamodb:DescribeGlobalTable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dynamodb:DescribeKinesisStreamingDestination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dynamodb:DescribeTable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dynamodb:DescribeTimeToLive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dynamodb:ListBackups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dynamodb:ListExports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dynamodb:ListGlobalTables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dynamodb:ListStreams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dynamodb:ListTables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dynamodb:ListTagsOfResource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"ec2:Describe*",</a:t>
            </a:r>
          </a:p>
          <a:p>
            <a:r>
              <a:rPr lang="en-US" sz="1200" dirty="0"/>
              <a:t>                "ec2:GetEbsEncryptionByDefault",</a:t>
            </a:r>
          </a:p>
          <a:p>
            <a:r>
              <a:rPr lang="en-US" sz="1200" dirty="0"/>
              <a:t>                "ec2:GetImageBlockPublicAccessState",</a:t>
            </a:r>
          </a:p>
          <a:p>
            <a:r>
              <a:rPr lang="en-US" sz="1200" dirty="0"/>
              <a:t>                "ec2:GetManagedPrefixListAssociations",</a:t>
            </a:r>
          </a:p>
          <a:p>
            <a:r>
              <a:rPr lang="en-US" sz="1200" dirty="0"/>
              <a:t>                "ec2:GetManagedPrefixListEntries",</a:t>
            </a:r>
          </a:p>
          <a:p>
            <a:r>
              <a:rPr lang="en-US" sz="1200" dirty="0"/>
              <a:t>                "ec2:GetNetworkInsightsAccessScopeAnalysisFindings",</a:t>
            </a:r>
          </a:p>
          <a:p>
            <a:r>
              <a:rPr lang="en-US" sz="1200" dirty="0"/>
              <a:t>                "ec2:GetNetworkInsightsAccessScopeContent",</a:t>
            </a:r>
          </a:p>
          <a:p>
            <a:r>
              <a:rPr lang="en-US" sz="1200" dirty="0"/>
              <a:t>                "ec2:GetTransitGatewayAttachmentPropagations",</a:t>
            </a:r>
          </a:p>
          <a:p>
            <a:r>
              <a:rPr lang="en-US" sz="1200" dirty="0"/>
              <a:t>                "ec2:GetTransitGatewayMulticastDomainAssociations",</a:t>
            </a:r>
          </a:p>
          <a:p>
            <a:r>
              <a:rPr lang="en-US" sz="1200" dirty="0"/>
              <a:t>                "ec2:GetTransitGatewayPrefixListReferences",</a:t>
            </a:r>
          </a:p>
          <a:p>
            <a:r>
              <a:rPr lang="en-US" sz="1200" dirty="0"/>
              <a:t>                "ec2:GetTransitGatewayRouteTableAssociations",</a:t>
            </a:r>
          </a:p>
          <a:p>
            <a:r>
              <a:rPr lang="en-US" sz="1200" dirty="0"/>
              <a:t>                "ec2:GetTransitGatewayRouteTablePropagations",</a:t>
            </a:r>
          </a:p>
          <a:p>
            <a:r>
              <a:rPr lang="en-US" sz="1200" dirty="0"/>
              <a:t>                "ec2:SearchTransitGatewayRoutes",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ecr-public:DescribeImages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ecr-public:DescribeImageTags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ecr-public:DescribeRegistries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ecr-public:DescribeRepositories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ecr-public:GetRegistryCatalogData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ecr-public:GetRepositoryCatalogData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ecr-public:GetRepositoryPolicy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ecr-public:ListTagsForResource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ecr:BatchGetRepositoryScanningConfiguration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ecr:DescribeImages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ecr:DescribeImageScanFindings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ecr:DescribeRegistry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ecr:DescribeRepositories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ecr:GetLifecyclePolicy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ecr:GetRegistryPolicy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ecr:GetRegistryScanningConfiguration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ecr:GetRepositoryPolicy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ecr:ListImages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ecr:ListTagsForResource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ecs:Describe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ecs:List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eks:DescribeCluster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eks:DescribeFargateProfile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eks:DescribeNodeGroup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eks:ListClusters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eks:ListFargateProfiles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eks:ListNodeGroups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eks:ListTagsForResource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eks:ListUpdates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elastic-inference:DescribeAccelerators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elasticache:Describe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elasticache:ListTagsForResource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elasticbeanstalk:Describe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elasticbeanstalk:ListTagsForResource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elasticfilesystem:DescribeAccessPoints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elasticfilesystem:DescribeAccountPreferences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elasticfilesystem:DescribeBackupPolicy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elasticfilesystem:DescribeFileSystemPolicy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elasticfilesystem:DescribeFileSystems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elasticfilesystem:DescribeLifecycleConfiguration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elasticfilesystem:DescribeMountTargets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elasticfilesystem:DescribeMountTargetSecurityGroups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elasticfilesystem:DescribeReplicationConfigurations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elasticfilesystem:DescribeTags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elasticloadbalancing:Describe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elasticmapreduce:Describe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elasticmapreduce:GetAutoTerminationPolicy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elasticmapreduce:GetBlockPublicAccessConfiguration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elasticmapreduce:GetManagedScalingPolicy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elasticmapreduce:ListClusters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elasticmapreduce:ListInstances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elasticmapreduce:ListSecurityConfigurations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elastictranscoder:ListPipelines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emr-serverless:GetApplication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emr-serverless:ListApplications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emr-serverless:ListJobRuns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entityresolution:GetIdNamespace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es:Describe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es:GetCompatibleVersions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es:ListDomainNames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es:ListElasticsearchInstanceTypeDetails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es:ListElasticsearchVersions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es:ListTags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events:Describe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events:List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events:TestEventPattern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finspace:ListEnvironments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finspace:ListKxEnvironments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firehose:Describe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firehose:List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fms:ListComplianceStatus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fms:ListPolicies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forecast:ListDatasets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frauddetector:GetDetectors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fsx:Describe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fsx:List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gamelift:ListBuilds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gamelift:ListFleets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geo:ListMaps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glacier:DescribeVault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glacier:GetDataRetrievalPolicy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glacier:GetVaultAccessPolicy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glacier:GetVaultLock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glacier:ListVaults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globalaccelerator:Describe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globalaccelerator:List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glue:GetCrawlers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glue:GetDatabases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glue:GetDataCatalogEncryptionSettings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glue:GetDevEndpoints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glue:GetJobs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glue:GetResourcePolicy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glue:GetSecurityConfiguration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glue:GetSecurityConfigurations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glue:GetTags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grafana:ListWorkspaces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greengrass:List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guardduty:DescribePublishingDestination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guardduty:Get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guardduty:List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health:DescribeAffectedAccountsForOrganization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health:DescribeAffectedEntities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health:DescribeAffectedEntitiesForOrganization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health:DescribeEntityAggregates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health:DescribeEventAggregates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health:DescribeEventDetails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health:DescribeEventDetailsForOrganization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health:DescribeEvents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health:DescribeEventsForOrganization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health:DescribeEventTypes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health:DescribeHealthServiceStatusForOrganization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healthlake:ListFHIRDatastores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honeycode:ListTables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iam:GenerateCredentialReport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iam:GenerateServiceLastAccessedDetails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iam:Get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iam:List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iam:SimulateCustomPolicy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iam:SimulatePrincipalPolicy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identitystore:DescribeGroupMembership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identitystore:GetGroupId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identitystore:GetGroupMembershipId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identitystore:GetUserId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identitystore:IsMemberInGroups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identitystore:ListGroupMemberships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identitystore:ListGroupMembershipsForMember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identitystore:ListGroups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identitystore:ListUsers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inspector:Describe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inspector:Get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inspector:List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inspector:Preview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"inspector2:BatchGetAccountStatus",</a:t>
            </a:r>
          </a:p>
          <a:p>
            <a:r>
              <a:rPr lang="en-US" sz="1200" dirty="0"/>
              <a:t>                "inspector2:BatchGetFreeTrialInfo",</a:t>
            </a:r>
          </a:p>
          <a:p>
            <a:r>
              <a:rPr lang="en-US" sz="1200" dirty="0"/>
              <a:t>                "inspector2:DescribeOrganizationConfiguration",</a:t>
            </a:r>
          </a:p>
          <a:p>
            <a:r>
              <a:rPr lang="en-US" sz="1200" dirty="0"/>
              <a:t>                "inspector2:GetConfiguration",</a:t>
            </a:r>
          </a:p>
          <a:p>
            <a:r>
              <a:rPr lang="en-US" sz="1200" dirty="0"/>
              <a:t>                "inspector2:GetDelegatedAdminAccount",</a:t>
            </a:r>
          </a:p>
          <a:p>
            <a:r>
              <a:rPr lang="en-US" sz="1200" dirty="0"/>
              <a:t>                "inspector2:GetFindingsReportStatus",</a:t>
            </a:r>
          </a:p>
          <a:p>
            <a:r>
              <a:rPr lang="en-US" sz="1200" dirty="0"/>
              <a:t>                "inspector2:GetMember",</a:t>
            </a:r>
          </a:p>
          <a:p>
            <a:r>
              <a:rPr lang="en-US" sz="1200" dirty="0"/>
              <a:t>                "inspector2:ListAccountPermissions",</a:t>
            </a:r>
          </a:p>
          <a:p>
            <a:r>
              <a:rPr lang="en-US" sz="1200" dirty="0"/>
              <a:t>                "inspector2:ListCoverage",</a:t>
            </a:r>
          </a:p>
          <a:p>
            <a:r>
              <a:rPr lang="en-US" sz="1200" dirty="0"/>
              <a:t>                "inspector2:ListCoverageStatistics",</a:t>
            </a:r>
          </a:p>
          <a:p>
            <a:r>
              <a:rPr lang="en-US" sz="1200" dirty="0"/>
              <a:t>                "inspector2:ListDelegatedAdminAccounts",</a:t>
            </a:r>
          </a:p>
          <a:p>
            <a:r>
              <a:rPr lang="en-US" sz="1200" dirty="0"/>
              <a:t>                "inspector2:ListFilters",</a:t>
            </a:r>
          </a:p>
          <a:p>
            <a:r>
              <a:rPr lang="en-US" sz="1200" dirty="0"/>
              <a:t>                "inspector2:ListFindingAggregations",</a:t>
            </a:r>
          </a:p>
          <a:p>
            <a:r>
              <a:rPr lang="en-US" sz="1200" dirty="0"/>
              <a:t>                "inspector2:ListFindings",</a:t>
            </a:r>
          </a:p>
          <a:p>
            <a:r>
              <a:rPr lang="en-US" sz="1200" dirty="0"/>
              <a:t>                "inspector2:ListTagsForResource",</a:t>
            </a:r>
          </a:p>
          <a:p>
            <a:r>
              <a:rPr lang="en-US" sz="1200" dirty="0"/>
              <a:t>                "inspector2:ListUsageTotals",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iot:Describe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iot:GetPolicy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iot:GetPolicyVersion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iot:List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iotanalytics:ListChannels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iotevents:ListInputs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iotfleetwise:ListModelManifests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iotsitewise:DescribeGatewayCapabilityConfiguration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iotsitewise:ListAssetModels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iotsitewise:ListGateways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iottwinmaker:ListWorkspaces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kafka-cluster:Describe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kafka:Describe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kafka:GetBootstrapBrokers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kafka:GetCompatibleKafkaVersions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kafka:List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kafkaconnect:Describe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kafkaconnect:List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kendra:DescribeIndex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kendra:ListDataSources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kendra:ListIndices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kendra:ListTagsForResource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kinesis:DescribeLimits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kinesis:DescribeStream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kinesis:DescribeStreamConsumer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kinesis:DescribeStreamSummary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kinesis:ListShards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kinesis:ListStreamConsumers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kinesis:ListStreams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kinesis:ListTagsForStream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kinesisanalytics:ListApplications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kinesisanalytics:ListTagsForResource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kinesisvideo:DescribeEdgeConfiguration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kinesisvideo:DescribeMappedResourceConfiguration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kinesisvideo:DescribeMediaStorageConfiguration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kinesisvideo:DescribeNotificationConfiguration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kinesisvideo:DescribeSignalingChannel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kinesisvideo:DescribeStream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kinesisvideo:ListSignalingChannels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kinesisvideo:ListStreams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kinesisvideo:ListTagsForResource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kinesisvideo:ListTagsForStream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kms:Describe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kms:Get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kms:List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lambda:GetAccountSettings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lambda:GetFunctionConfiguration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lambda:GetFunctionEventInvokeConfig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lambda:GetLayerVersionPolicy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lambda:GetPolicy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lambda:List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lex:DescribeBot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lex:DescribeResourcePolicy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lex:ListBots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license-manager:List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lightsail:GetBuckets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lightsail:GetContainerServices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lightsail:GetDisks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lightsail:GetDiskSnapshots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lightsail:GetInstances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lightsail:GetLoadBalancers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logs:Describe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logs:GetLogDelivery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logs:ListLogDeliveries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logs:ListTagsForResource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logs:ListTagsLogGroup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lookoutequipment:ListDatasets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lookoutmetrics:ListAnomalyDetectors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lookoutvision:ListProjects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"m2:GetApplication",</a:t>
            </a:r>
          </a:p>
          <a:p>
            <a:r>
              <a:rPr lang="en-US" sz="1200" dirty="0"/>
              <a:t>                "m2:GetEnvironment",</a:t>
            </a:r>
          </a:p>
          <a:p>
            <a:r>
              <a:rPr lang="en-US" sz="1200" dirty="0"/>
              <a:t>                "m2:ListApplications",</a:t>
            </a:r>
          </a:p>
          <a:p>
            <a:r>
              <a:rPr lang="en-US" sz="1200" dirty="0"/>
              <a:t>                "m2:ListEnvironments",</a:t>
            </a:r>
          </a:p>
          <a:p>
            <a:r>
              <a:rPr lang="en-US" sz="1200" dirty="0"/>
              <a:t>                "m2:ListTagsForResource",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machinelearning:DescribeMLModels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"macie2:ListFindings",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managedblockchain:ListNetworks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mechanicalturk:ListHITs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mediaconnect:Describe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mediaconnect:List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medialive:ListChannels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mediapackage-vod:DescribePackagingGroup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mediapackage-vod:ListPackagingGroups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mediapackage:DescribeOriginEndpoint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mediapackage:ListOriginEndpoints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mediastore:GetContainerPolicy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mediastore:GetCorsPolicy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mediastore:ListContainers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memorydb:DescribeClusters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mq:DescribeBroker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mq:DescribeBrokerEngineTypes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mq:DescribeBrokerInstanceOptions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mq:DescribeConfiguration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mq:DescribeConfigurationRevision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mq:DescribeUser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mq:ListBrokers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mq:ListConfigurationRevisions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mq:ListConfigurations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mq:ListTags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mq:ListUsers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network-firewall:DescribeFirewall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network-firewall:DescribeFirewallPolicy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network-firewall:DescribeLoggingConfiguration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network-firewall:DescribeResourcePolicy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network-firewall:DescribeRuleGroup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network-firewall:ListFirewallPolicies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network-firewall:ListFirewalls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network-firewall:ListRuleGroups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networkmanager:DescribeGlobalNetworks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nimble:ListStudios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opsworks-cm:DescribeServers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opsworks:DescribeStacks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organizations:Describe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organizations:List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pcs:GetCluster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pcs:GetComputeNodeGroup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pcs:GetQueue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pcs:ListClusters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pcs:ListComputeNodeGroups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pcs:ListQueues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pcs:ListTagsForResource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personalize:DescribeDatasetGroup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personalize:ListDatasetGroups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private-networks:ListNetworks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profile:GetDomain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profile:ListDomains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profile:ListIntegrations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qbusiness:ListApplications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qbusiness:ListDataSources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qbusiness:ListDataSourceSyncJobs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qbusiness:ListDocuments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qbusiness:ListGroups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qbusiness:ListIndices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qbusiness:ListPlugins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qbusiness:ListRetrievers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qbusiness:ListSubscriptions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qbusiness:ListTagsForResource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qbusiness:ListWebExperiences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"qldb:DescribeJournalS3Export",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qldb:DescribeLedger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"qldb:ListJournalS3Exports",</a:t>
            </a:r>
          </a:p>
          <a:p>
            <a:r>
              <a:rPr lang="en-US" sz="1200" dirty="0"/>
              <a:t>                "qldb:ListJournalS3ExportsForLedger",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qldb:ListLedgers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quicksight:Describe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quicksight:List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ram:GetResourceShares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ram:List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rds:Describe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rds:DownloadDBLogFilePortion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rds:ListTagsForResource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redshift-serverless:GetNamespace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redshift-serverless:ListTagsForResource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redshift-serverless:ListWorkgroups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redshift:Describe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rekognition:Describe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rekognition:List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resource-groups:ListGroupResources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robomaker:Describe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robomaker:List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"route53:Get*",</a:t>
            </a:r>
          </a:p>
          <a:p>
            <a:r>
              <a:rPr lang="en-US" sz="1200" dirty="0"/>
              <a:t>                "route53:List*",</a:t>
            </a:r>
          </a:p>
          <a:p>
            <a:r>
              <a:rPr lang="en-US" sz="1200" dirty="0"/>
              <a:t>                "route53domains:GetDomainDetail",</a:t>
            </a:r>
          </a:p>
          <a:p>
            <a:r>
              <a:rPr lang="en-US" sz="1200" dirty="0"/>
              <a:t>                "route53domains:GetOperationDetail",</a:t>
            </a:r>
          </a:p>
          <a:p>
            <a:r>
              <a:rPr lang="en-US" sz="1200" dirty="0"/>
              <a:t>                "route53domains:ListDomains",</a:t>
            </a:r>
          </a:p>
          <a:p>
            <a:r>
              <a:rPr lang="en-US" sz="1200" dirty="0"/>
              <a:t>                "route53domains:ListOperations",</a:t>
            </a:r>
          </a:p>
          <a:p>
            <a:r>
              <a:rPr lang="en-US" sz="1200" dirty="0"/>
              <a:t>                "route53domains:ListTagsForDomain",</a:t>
            </a:r>
          </a:p>
          <a:p>
            <a:r>
              <a:rPr lang="en-US" sz="1200" dirty="0"/>
              <a:t>                "route53resolver:Get*",</a:t>
            </a:r>
          </a:p>
          <a:p>
            <a:r>
              <a:rPr lang="en-US" sz="1200" dirty="0"/>
              <a:t>                "route53resolver:List*",</a:t>
            </a:r>
          </a:p>
          <a:p>
            <a:r>
              <a:rPr lang="en-US" sz="1200" dirty="0"/>
              <a:t>                "s3-outposts:ListEndpoints",</a:t>
            </a:r>
          </a:p>
          <a:p>
            <a:r>
              <a:rPr lang="en-US" sz="1200" dirty="0"/>
              <a:t>                "s3-outposts:ListOutpostsWithS3",</a:t>
            </a:r>
          </a:p>
          <a:p>
            <a:r>
              <a:rPr lang="en-US" sz="1200" dirty="0"/>
              <a:t>                "s3-outposts:ListSharedEndpoints",</a:t>
            </a:r>
          </a:p>
          <a:p>
            <a:r>
              <a:rPr lang="en-US" sz="1200" dirty="0"/>
              <a:t>                "s3:DescribeJob",</a:t>
            </a:r>
          </a:p>
          <a:p>
            <a:r>
              <a:rPr lang="en-US" sz="1200" dirty="0"/>
              <a:t>                "s3:GetAccelerateConfiguration",</a:t>
            </a:r>
          </a:p>
          <a:p>
            <a:r>
              <a:rPr lang="en-US" sz="1200" dirty="0"/>
              <a:t>                "s3:GetAccessGrantsInstanceResourcePolicy",</a:t>
            </a:r>
          </a:p>
          <a:p>
            <a:r>
              <a:rPr lang="en-US" sz="1200" dirty="0"/>
              <a:t>                "s3:GetAccessPoint",</a:t>
            </a:r>
          </a:p>
          <a:p>
            <a:r>
              <a:rPr lang="en-US" sz="1200" dirty="0"/>
              <a:t>                "s3:GetAccessPointConfigurationForObjectLambda",</a:t>
            </a:r>
          </a:p>
          <a:p>
            <a:r>
              <a:rPr lang="en-US" sz="1200" dirty="0"/>
              <a:t>                "s3:GetAccessPointPolicy",</a:t>
            </a:r>
          </a:p>
          <a:p>
            <a:r>
              <a:rPr lang="en-US" sz="1200" dirty="0"/>
              <a:t>                "s3:GetAccessPointPolicyForObjectLambda",</a:t>
            </a:r>
          </a:p>
          <a:p>
            <a:r>
              <a:rPr lang="en-US" sz="1200" dirty="0"/>
              <a:t>                "s3:GetAccessPointPolicyStatus",</a:t>
            </a:r>
          </a:p>
          <a:p>
            <a:r>
              <a:rPr lang="en-US" sz="1200" dirty="0"/>
              <a:t>                "s3:GetAccessPointPolicyStatusForObjectLambda",</a:t>
            </a:r>
          </a:p>
          <a:p>
            <a:r>
              <a:rPr lang="en-US" sz="1200" dirty="0"/>
              <a:t>                "s3:GetAccessPointForObjectLambda",</a:t>
            </a:r>
          </a:p>
          <a:p>
            <a:r>
              <a:rPr lang="en-US" sz="1200" dirty="0"/>
              <a:t>                "s3:GetAccountPublicAccessBlock",</a:t>
            </a:r>
          </a:p>
          <a:p>
            <a:r>
              <a:rPr lang="en-US" sz="1200" dirty="0"/>
              <a:t>                "s3:GetAnalyticsConfiguration",</a:t>
            </a:r>
          </a:p>
          <a:p>
            <a:r>
              <a:rPr lang="en-US" sz="1200" dirty="0"/>
              <a:t>                "s3:GetBucket*",</a:t>
            </a:r>
          </a:p>
          <a:p>
            <a:r>
              <a:rPr lang="en-US" sz="1200" dirty="0"/>
              <a:t>                "s3:GetEncryptionConfiguration",</a:t>
            </a:r>
          </a:p>
          <a:p>
            <a:r>
              <a:rPr lang="en-US" sz="1200" dirty="0"/>
              <a:t>                "s3:GetInventoryConfiguration",</a:t>
            </a:r>
          </a:p>
          <a:p>
            <a:r>
              <a:rPr lang="en-US" sz="1200" dirty="0"/>
              <a:t>                "s3:GetLifecycleConfiguration",</a:t>
            </a:r>
          </a:p>
          <a:p>
            <a:r>
              <a:rPr lang="en-US" sz="1200" dirty="0"/>
              <a:t>                "s3:GetMetricsConfiguration",</a:t>
            </a:r>
          </a:p>
          <a:p>
            <a:r>
              <a:rPr lang="en-US" sz="1200" dirty="0"/>
              <a:t>                "s3:GetMultiRegionAccessPoint",</a:t>
            </a:r>
          </a:p>
          <a:p>
            <a:r>
              <a:rPr lang="en-US" sz="1200" dirty="0"/>
              <a:t>                "s3:GetMultiRegionAccessPointPolicy",</a:t>
            </a:r>
          </a:p>
          <a:p>
            <a:r>
              <a:rPr lang="en-US" sz="1200" dirty="0"/>
              <a:t>                "s3:GetMultiRegionAccessPointPolicyStatus",</a:t>
            </a:r>
          </a:p>
          <a:p>
            <a:r>
              <a:rPr lang="en-US" sz="1200" dirty="0"/>
              <a:t>                "s3:GetObjectAcl",</a:t>
            </a:r>
          </a:p>
          <a:p>
            <a:r>
              <a:rPr lang="en-US" sz="1200" dirty="0"/>
              <a:t>                "s3:GetObjectVersionAcl",</a:t>
            </a:r>
          </a:p>
          <a:p>
            <a:r>
              <a:rPr lang="en-US" sz="1200" dirty="0"/>
              <a:t>                "s3:GetReplicationConfiguration",</a:t>
            </a:r>
          </a:p>
          <a:p>
            <a:r>
              <a:rPr lang="en-US" sz="1200" dirty="0"/>
              <a:t>                "s3:GetStorageLensGroup",</a:t>
            </a:r>
          </a:p>
          <a:p>
            <a:r>
              <a:rPr lang="en-US" sz="1200" dirty="0"/>
              <a:t>                "s3:GetStorageLensConfiguration",</a:t>
            </a:r>
          </a:p>
          <a:p>
            <a:r>
              <a:rPr lang="en-US" sz="1200" dirty="0"/>
              <a:t>                "s3:ListAccessPoints",</a:t>
            </a:r>
          </a:p>
          <a:p>
            <a:r>
              <a:rPr lang="en-US" sz="1200" dirty="0"/>
              <a:t>                "s3:ListAllMyBuckets",</a:t>
            </a:r>
          </a:p>
          <a:p>
            <a:r>
              <a:rPr lang="en-US" sz="1200" dirty="0"/>
              <a:t>                "s3:ListMultiRegionAccessPoints",</a:t>
            </a:r>
          </a:p>
          <a:p>
            <a:r>
              <a:rPr lang="en-US" sz="1200" dirty="0"/>
              <a:t>                "s3:ListAccessPointsForObjectLambda",</a:t>
            </a:r>
          </a:p>
          <a:p>
            <a:r>
              <a:rPr lang="en-US" sz="1200" dirty="0"/>
              <a:t>                "s3:ListStorageLensGroups",</a:t>
            </a:r>
          </a:p>
          <a:p>
            <a:r>
              <a:rPr lang="en-US" sz="1200" dirty="0"/>
              <a:t>                "s3:ListJobs",</a:t>
            </a:r>
          </a:p>
          <a:p>
            <a:r>
              <a:rPr lang="en-US" sz="1200" dirty="0"/>
              <a:t>                "s3:ListCallerAccessGrants",</a:t>
            </a:r>
          </a:p>
          <a:p>
            <a:r>
              <a:rPr lang="en-US" sz="1200" dirty="0"/>
              <a:t>                "s3:ListAccessGrantsInstances",</a:t>
            </a:r>
          </a:p>
          <a:p>
            <a:r>
              <a:rPr lang="en-US" sz="1200" dirty="0"/>
              <a:t>                "s3:ListAccessGrants",</a:t>
            </a:r>
          </a:p>
          <a:p>
            <a:r>
              <a:rPr lang="en-US" sz="1200" dirty="0"/>
              <a:t>                "s3:ListStorageLensConfigurations",</a:t>
            </a:r>
          </a:p>
          <a:p>
            <a:r>
              <a:rPr lang="en-US" sz="1200" dirty="0"/>
              <a:t>                "s3express:ListAllMyDirectoryBuckets",</a:t>
            </a:r>
          </a:p>
          <a:p>
            <a:r>
              <a:rPr lang="en-US" sz="1200" dirty="0"/>
              <a:t>                "s3express:GetEncryptionConfiguration",</a:t>
            </a:r>
          </a:p>
          <a:p>
            <a:r>
              <a:rPr lang="en-US" sz="1200" dirty="0"/>
              <a:t>                "s3express:GetBucketPolicy",</a:t>
            </a:r>
          </a:p>
          <a:p>
            <a:r>
              <a:rPr lang="en-US" sz="1200" dirty="0"/>
              <a:t>                "s3-object-lambda:GetObjectAcl",</a:t>
            </a:r>
          </a:p>
          <a:p>
            <a:r>
              <a:rPr lang="en-US" sz="1200" dirty="0"/>
              <a:t>                "s3-object-lambda:GetObjectVersionAcl",</a:t>
            </a:r>
          </a:p>
          <a:p>
            <a:r>
              <a:rPr lang="en-US" sz="1200" dirty="0"/>
              <a:t>                "s3tables:ListTableBuckets",</a:t>
            </a:r>
          </a:p>
          <a:p>
            <a:r>
              <a:rPr lang="en-US" sz="1200" dirty="0"/>
              <a:t>                "s3tables:ListNamespaces",</a:t>
            </a:r>
          </a:p>
          <a:p>
            <a:r>
              <a:rPr lang="en-US" sz="1200" dirty="0"/>
              <a:t>                "s3tables:ListTables",</a:t>
            </a:r>
          </a:p>
          <a:p>
            <a:r>
              <a:rPr lang="en-US" sz="1200" dirty="0"/>
              <a:t>                "s3tables:GetNamespace",</a:t>
            </a:r>
          </a:p>
          <a:p>
            <a:r>
              <a:rPr lang="en-US" sz="1200" dirty="0"/>
              <a:t>                "s3tables:GetTableBucketPolicy",</a:t>
            </a:r>
          </a:p>
          <a:p>
            <a:r>
              <a:rPr lang="en-US" sz="1200" dirty="0"/>
              <a:t>                "s3tables:GetTableBucketMaintenanceConfiguration",</a:t>
            </a:r>
          </a:p>
          <a:p>
            <a:r>
              <a:rPr lang="en-US" sz="1200" dirty="0"/>
              <a:t>                "s3tables:GetTableMaintenanceConfiguration",</a:t>
            </a:r>
          </a:p>
          <a:p>
            <a:r>
              <a:rPr lang="en-US" sz="1200" dirty="0"/>
              <a:t>                "s3tables:GetTablePolicy",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sagemaker:Describe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sagemaker:List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schemas:DescribeCodeBinding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schemas:DescribeDiscoverer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schemas:DescribeRegistry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schemas:DescribeSchema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schemas:GetResourcePolicy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schemas:ListDiscoverers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schemas:ListRegistries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schemas:ListSchemas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schemas:ListSchemaVersions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schemas:ListTagsForResource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sdb:DomainMetadata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sdb:ListDomains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secretsmanager:DescribeSecret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secretsmanager:GetResourcePolicy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secretsmanager:ListSecrets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secretsmanager:ListSecretVersionIds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securityhub:BatchGetAutomationRules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securityhub:BatchGetConfigurationPolicyAssociations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securityhub:BatchGetControlEvaluations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securityhub:BatchGetSecurityControls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securityhub:BatchGetStandardsControlAssociations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securityhub:Describe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securityhub:Get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securityhub:List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serverlessrepo:GetApplicationPolicy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serverlessrepo:List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servicequotas:GetAssociationForServiceQuotaTemplate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servicequotas:GetAWSDefaultServiceQuota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servicequotas:GetRequestedServiceQuotaChange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servicequotas:GetServiceQuota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servicequotas:GetServiceQuotaIncreaseRequestFromTemplate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servicequotas:ListAWSDefaultServiceQuotas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servicequotas:ListRequestedServiceQuotaChangeHistory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servicequotas:ListRequestedServiceQuotaChangeHistoryByQuota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servicequotas:ListServiceQuotaIncreaseRequestsInTemplate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servicequotas:ListServiceQuotas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servicequotas:ListServices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servicequotas:ListTagsForResource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ses:GetAccount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ses:GetAccountSendingEnabled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ses:GetConfigurationSet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ses:GetConfigurationSetEventDestinations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ses:GetDedicatedIps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ses:GetEmailIdentity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ses:GetIdentityDkimAttributes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ses:GetIdentityPolicies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ses:GetIdentityVerificationAttributes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ses:ListConfigurationSets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ses:ListDedicatedIpPools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ses:ListIdentities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ses:ListIdentityPolicies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ses:ListReceiptFilters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ses:ListReceiptRuleSets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ses:ListVerifiedEmailAddresses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shield:Describe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shield:GetSubscriptionState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shield:List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snowball:ListClusters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snowball:ListJobs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sns:GetPlatformApplicationAttributes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sns:GetTopicAttributes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sns:ListSubscriptions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sns:ListSubscriptionsByTopic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sns:ListTagsForResource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sns:ListTopics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sqs:GetQueueAttributes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sqs:ListDeadLetterSourceQueues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sqs:ListQueues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sqs:ListQueueTags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ssm:GetAutomationExecution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ssm:GetServiceSetting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ssm:ListAssociations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ssm:ListAssociationVersions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ssm:ListCommands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ssm:ListComplianceItems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ssm:ListComplianceSummaries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ssm:ListDocumentMetadataHistory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ssm:ListDocuments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ssm:ListDocumentVersions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ssm:ListInventoryEntries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ssm:ListOpsMetadata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ssm:ListResourceComplianceSummaries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ssm:ListResourceDataSync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ssm:ListTagsForResource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sso:DescribeAccountAssignmentCreationStatus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sso:DescribePermissionSet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sso:DescribePermissionsPolicies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sso:DescribeAccountAssignmentDeletionStatus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sso:DescribeApplication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sso:DescribeApplicationAssignment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sso:DescribeApplicationProvider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sso:DescribeInstance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sso:DescribeInstanceAccessControlAttributeConfiguration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sso:DescribePermissionSetProvisioningStatus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sso:DescribeTrustedTokenIssuer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sso:GetApplicationAccessScope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sso:GetApplicationAssignmentConfiguration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sso:GetApplicationAuthenticationMethod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sso:GetApplicationGrant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sso:GetInlinePolicyForPermissionSet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sso:GetPermissionsBoundaryForPermissionSet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sso:ListAccountAssignmentCreationStatus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sso:ListAccountAssignmentDeletionStatus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sso:ListAccountAssignments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sso:ListAccountAssignmentsForPrincipal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sso:ListAccountsForProvisionedPermissionSet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sso:ListApplicationAccessScopes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sso:ListApplicationAssignments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sso:ListApplicationAssignmentsForPrincipal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sso:ListApplicationAuthenticationMethods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sso:ListApplicationGrants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sso:ListApplicationInstanceCertificates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sso:ListApplicationInstances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sso:ListApplicationProviders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sso:ListApplications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sso:ListApplicationTemplates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sso:ListCustomerManagedPolicyReferencesInPermissionSet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sso:ListDirectoryAssociations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sso:ListInstances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sso:ListManagedPoliciesInPermissionSet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sso:ListPermissionSetProvisioningStatus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sso:ListPermissionSets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sso:ListPermissionSetsProvisionedToAccount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sso:ListProfileAssociations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sso:ListProfiles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sso:ListTrustedTokenIssuers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states:DescribeStateMachine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states:ListStateMachines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storagegateway:DescribeBandwidthRateLimit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storagegateway:DescribeCache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storagegateway:DescribeCachediSCSIVolumes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storagegateway:DescribeGatewayInformation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storagegateway:DescribeMaintenanceStartTime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storagegateway:DescribeNFSFileShares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storagegateway:DescribeSnapshotSchedule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storagegateway:DescribeStorediSCSIVolumes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storagegateway:DescribeTapeArchives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storagegateway:DescribeTapeRecoveryPoints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storagegateway:DescribeTapes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storagegateway:DescribeUploadBuffer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storagegateway:DescribeVTLDevices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storagegateway:DescribeWorkingStorage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storagegateway:List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sts:GetAccessKeyInfo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support:DescribeTrustedAdvisorCheckRefreshStatuses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support:DescribeTrustedAdvisorCheckResult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support:DescribeTrustedAdvisorChecks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support:DescribeTrustedAdvisorCheckSummaries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synthetics:DescribeCanaries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synthetics:DescribeCanariesLastRun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synthetics:DescribeRuntimeVersions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synthetics:GetCanary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synthetics:GetCanaryRuns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synthetics:GetGroup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synthetics:ListAssociatedGroups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synthetics:ListGroupResources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synthetics:ListGroups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synthetics:ListTagsForResource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tag:GetResources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tag:GetTagKeys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transcribe:GetCallAnalyticsCategory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transcribe:GetMedicalVocabulary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transcribe:GetVocabulary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transcribe:GetVocabularyFilter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transcribe:ListCallAnalyticsCategories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transcribe:ListCallAnalyticsJobs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transcribe:ListLanguageModels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transcribe:ListMedicalTranscriptionJobs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transcribe:ListMedicalVocabularies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transcribe:ListTranscriptionJobs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transcribe:ListVocabularies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transcribe:ListVocabularyFilters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transfer:Describe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transfer:List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translate:List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trustedadvisor:Describe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voiceid:DescribeDomain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waf-regional:GetWebACL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waf-regional:ListResourcesForWebACL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waf-regional:ListTagsForResource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waf-regional:ListWebACLs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waf:GetWebACL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waf:ListTagsForResource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waf:ListWebACLs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"wafv2:GetLoggingConfiguration",</a:t>
            </a:r>
          </a:p>
          <a:p>
            <a:r>
              <a:rPr lang="en-US" sz="1200" dirty="0"/>
              <a:t>                "wafv2:GetWebACL",</a:t>
            </a:r>
          </a:p>
          <a:p>
            <a:r>
              <a:rPr lang="en-US" sz="1200" dirty="0"/>
              <a:t>                "wafv2:GetWebACLForResource",</a:t>
            </a:r>
          </a:p>
          <a:p>
            <a:r>
              <a:rPr lang="en-US" sz="1200" dirty="0"/>
              <a:t>                "wafv2:ListAvailableManagedRuleGroups",</a:t>
            </a:r>
          </a:p>
          <a:p>
            <a:r>
              <a:rPr lang="en-US" sz="1200" dirty="0"/>
              <a:t>                "wafv2:ListIPSets",</a:t>
            </a:r>
          </a:p>
          <a:p>
            <a:r>
              <a:rPr lang="en-US" sz="1200" dirty="0"/>
              <a:t>                "wafv2:ListLoggingConfigurations",</a:t>
            </a:r>
          </a:p>
          <a:p>
            <a:r>
              <a:rPr lang="en-US" sz="1200" dirty="0"/>
              <a:t>                "wafv2:ListRegexPatternSets",</a:t>
            </a:r>
          </a:p>
          <a:p>
            <a:r>
              <a:rPr lang="en-US" sz="1200" dirty="0"/>
              <a:t>                "wafv2:ListResourcesForWebACL",</a:t>
            </a:r>
          </a:p>
          <a:p>
            <a:r>
              <a:rPr lang="en-US" sz="1200" dirty="0"/>
              <a:t>                "wafv2:ListRuleGroups",</a:t>
            </a:r>
          </a:p>
          <a:p>
            <a:r>
              <a:rPr lang="en-US" sz="1200" dirty="0"/>
              <a:t>                "wafv2:ListTagsForResource",</a:t>
            </a:r>
          </a:p>
          <a:p>
            <a:r>
              <a:rPr lang="en-US" sz="1200" dirty="0"/>
              <a:t>                "wafv2:ListWebACLs",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wisdom:GetAssistant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workdocs:DescribeResourcePermissions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workspaces:Describe</a:t>
            </a:r>
            <a:r>
              <a:rPr lang="en-US" sz="1200" dirty="0"/>
              <a:t>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xray:GetEncryptionConfig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xray:GetGroup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xray:GetGroups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xray:GetSamplingRules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xray:GetSamplingTargets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xray:GetTraceSummaries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xray:ListTagsForResource</a:t>
            </a:r>
            <a:r>
              <a:rPr lang="en-US" sz="1200" dirty="0"/>
              <a:t>"</a:t>
            </a:r>
          </a:p>
          <a:p>
            <a:r>
              <a:rPr lang="en-US" sz="1200" dirty="0"/>
              <a:t>            ],</a:t>
            </a:r>
          </a:p>
          <a:p>
            <a:r>
              <a:rPr lang="en-US" sz="1200" dirty="0"/>
              <a:t>            "Resource": "*"</a:t>
            </a:r>
          </a:p>
          <a:p>
            <a:r>
              <a:rPr lang="en-US" sz="1200" dirty="0"/>
              <a:t>        },</a:t>
            </a:r>
          </a:p>
          <a:p>
            <a:r>
              <a:rPr lang="en-US" sz="1200" dirty="0"/>
              <a:t>        {</a:t>
            </a:r>
          </a:p>
          <a:p>
            <a:r>
              <a:rPr lang="en-US" sz="1200" dirty="0"/>
              <a:t>            "Sid": "</a:t>
            </a:r>
            <a:r>
              <a:rPr lang="en-US" sz="1200" dirty="0" err="1"/>
              <a:t>APIGatewayAccess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"Effect": "Allow",</a:t>
            </a:r>
          </a:p>
          <a:p>
            <a:r>
              <a:rPr lang="en-US" sz="1200" dirty="0"/>
              <a:t>            "Action": [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apigateway:GET</a:t>
            </a:r>
            <a:r>
              <a:rPr lang="en-US" sz="1200" dirty="0"/>
              <a:t>"</a:t>
            </a:r>
          </a:p>
          <a:p>
            <a:r>
              <a:rPr lang="en-US" sz="1200" dirty="0"/>
              <a:t>            ],</a:t>
            </a:r>
          </a:p>
          <a:p>
            <a:r>
              <a:rPr lang="en-US" sz="1200" dirty="0"/>
              <a:t>            "Resource": [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/*/authorizers/*",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/*/authorizers",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</a:t>
            </a:r>
            <a:r>
              <a:rPr lang="en-US" sz="1200" dirty="0" err="1"/>
              <a:t>cors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/*/deployments/*",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/*/deployments",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/*/exports/*",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/*/integrations/*",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/*/integrations",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/*/models/*",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/*/models",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/*/routes/*",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/*/routes",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/*/stages",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apis</a:t>
            </a:r>
            <a:r>
              <a:rPr lang="en-US" sz="1200" dirty="0"/>
              <a:t>/*/stages/*",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clientcertificates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clientcertificates</a:t>
            </a:r>
            <a:r>
              <a:rPr lang="en-US" sz="1200" dirty="0"/>
              <a:t>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domainnames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domainnames</a:t>
            </a:r>
            <a:r>
              <a:rPr lang="en-US" sz="1200" dirty="0"/>
              <a:t>/*/</a:t>
            </a:r>
            <a:r>
              <a:rPr lang="en-US" sz="1200" dirty="0" err="1"/>
              <a:t>apimappings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/*/authorizers/*",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/*/authorizers",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/*/deployments/*",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/*/deployments",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/*/documentation/parts/*",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/*/documentation/parts",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/*/documentation/versions/*",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/*/documentation/versions",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</a:t>
            </a:r>
            <a:r>
              <a:rPr lang="en-US" sz="1200" dirty="0" err="1"/>
              <a:t>gatewayresponses</a:t>
            </a:r>
            <a:r>
              <a:rPr lang="en-US" sz="1200" dirty="0"/>
              <a:t>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</a:t>
            </a:r>
            <a:r>
              <a:rPr lang="en-US" sz="1200" dirty="0" err="1"/>
              <a:t>gatewayresponses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/*/models/*",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/*/models",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</a:t>
            </a:r>
            <a:r>
              <a:rPr lang="en-US" sz="1200" dirty="0" err="1"/>
              <a:t>requestvalidators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</a:t>
            </a:r>
            <a:r>
              <a:rPr lang="en-US" sz="1200" dirty="0" err="1"/>
              <a:t>requestvalidators</a:t>
            </a:r>
            <a:r>
              <a:rPr lang="en-US" sz="1200" dirty="0"/>
              <a:t>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/*/resources/*",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/*/resources",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/*/stages",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restapis</a:t>
            </a:r>
            <a:r>
              <a:rPr lang="en-US" sz="1200" dirty="0"/>
              <a:t>/*/stages/*",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:*::/tags/*",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arn:AWS:apigateway</a:t>
            </a:r>
            <a:r>
              <a:rPr lang="en-US" sz="1200" dirty="0"/>
              <a:t>:*::/</a:t>
            </a:r>
            <a:r>
              <a:rPr lang="en-US" sz="1200" dirty="0" err="1"/>
              <a:t>vpclinks</a:t>
            </a:r>
            <a:r>
              <a:rPr lang="en-US" sz="1200" dirty="0"/>
              <a:t>"</a:t>
            </a:r>
          </a:p>
          <a:p>
            <a:r>
              <a:rPr lang="en-US" sz="1200" dirty="0"/>
              <a:t>            ]</a:t>
            </a:r>
          </a:p>
          <a:p>
            <a:r>
              <a:rPr lang="en-US" sz="1200" dirty="0"/>
              <a:t>        }</a:t>
            </a:r>
          </a:p>
          <a:p>
            <a:r>
              <a:rPr lang="en-US" sz="1200" dirty="0"/>
              <a:t>    ]</a:t>
            </a:r>
          </a:p>
          <a:p>
            <a:r>
              <a:rPr lang="en-US" sz="1200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1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https://docs.fortinet.com/document/lacework-forticnapp/latest/administration-guide/662064/windows-agent-overview-and-system-requirements </a:t>
            </a:r>
            <a:r>
              <a:rPr lang="zh-CN" altLang="en-US" dirty="0"/>
              <a:t>预先准备</a:t>
            </a:r>
            <a:r>
              <a:rPr lang="en-US" altLang="zh-CN" dirty="0"/>
              <a:t>work</a:t>
            </a:r>
            <a:r>
              <a:rPr lang="zh-CN" altLang="en-US" dirty="0"/>
              <a:t>以及系统是否满足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60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安装参考文档</a:t>
            </a:r>
            <a:r>
              <a:rPr lang="en-US" dirty="0"/>
              <a:t>https://docs.fortinet.com/document/lacework-forticnapp/latest/administration-guide/310677/install-the-windows-agent-from-the-command-line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Server API </a:t>
            </a:r>
            <a:r>
              <a:rPr lang="en-US" dirty="0"/>
              <a:t>https://docs.fortinet.com/document/lacework-forticnapp/latest/administration-guide/483792/configure-windows-agent-using-the-configuration-file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68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Linux version prepare work https://docs.fortinet.com/document/lacework-forticnapp/latest/administration-guide/698784/linux-agent-overview-and-system-requirements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95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https://docs.fortinet.com/document/lacework-forticnapp/latest/administration-guide/663510/installing-linux-agent-on-Kubernetes</a:t>
            </a:r>
          </a:p>
          <a:p>
            <a:r>
              <a:rPr lang="en-US" altLang="zh-CN" dirty="0"/>
              <a:t>Helm install docs https://helm.sh/zh/docs/intro/install/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91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209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45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395051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1158249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7969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2DC717-B2CE-7B4D-A485-6D28036B7B12}"/>
              </a:ext>
            </a:extLst>
          </p:cNvPr>
          <p:cNvGrpSpPr/>
          <p:nvPr userDrawn="1"/>
        </p:nvGrpSpPr>
        <p:grpSpPr>
          <a:xfrm>
            <a:off x="5596294" y="1223968"/>
            <a:ext cx="2927343" cy="616219"/>
            <a:chOff x="5596294" y="1209443"/>
            <a:chExt cx="2927343" cy="616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F20DE-7C96-0241-96E6-D21ED8A679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96294" y="1209443"/>
              <a:ext cx="1727164" cy="2158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652FDFA-D005-B842-A011-57E712521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96294" y="1509849"/>
              <a:ext cx="2927343" cy="31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93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4971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60361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102325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865523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194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3297" y="3026184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351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CB772-0024-5542-B7DF-746B88F8C30C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9C04B5-632E-E649-871F-ACE61728A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2751494"/>
            <a:ext cx="549221" cy="5492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2F8614-55AE-5740-9D1C-557833B280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2462802"/>
            <a:ext cx="2788351" cy="11266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1E6A08-4752-974F-AE7F-7B35B10864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154BCB-B734-D844-9F45-2D37FFE5EC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1BCD24-CBB1-0348-AE58-40C5D0FDBA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322321-6033-104F-BBCD-E2766C8421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0678" y="770207"/>
            <a:ext cx="800073" cy="8000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4D26E-D8E0-7F4F-97DA-FDA491CFB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7035" y="5832778"/>
            <a:ext cx="105524" cy="1534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B67B27E-EC8F-DB42-9B28-E39EE5DDB9A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325C3-E11A-F843-AFF5-F4D8C53C5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C1FA7A-8731-A64F-B7E9-8C19DCDAF7F3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A595ED-3284-0249-9A32-3234EB9FD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360387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5348152-F24D-EB40-AEBB-840DF60A8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331518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D885CD5-7642-4447-925A-4E57B4C66F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-261629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74A33C4-3F2C-6344-AF03-E38DAC24EC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4932" y="5923371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428841-74C5-394F-BF42-2E24677D79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CD2D7-E76C-BE43-8826-E206EEA9AED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3158" y="5323298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CED5BB-A61E-5245-A07E-A040EA944D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90910" y="-411840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FE2BE1-D647-E346-9EDE-E59D9513DB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722190-7C9A-0749-9565-D852F55F2DF7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95E689-1576-7C41-BE80-265612EFD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90" y="556288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70799E-3075-F644-A73B-992ACEE5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928" y="527419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D35173D-DF83-4740-8072-AB2F6AE984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71996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88B6FA9-8CEE-054F-B84A-0571C4B6EA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41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E3BB4C-3A2D-8344-A1ED-6D42AE369A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148" y="5726063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209C4A8-E243-7B49-81F7-7658931B70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5861" y="1006449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AFE0C9E-9A1C-BA41-B903-3F0B3CD55C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0281" y="2564238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89E624-B5DF-2E4F-8B14-E28A8F5C96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731" y="5274193"/>
            <a:ext cx="1547244" cy="1063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3002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FDB65C-CF33-F649-B50E-DF3D7EB1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673B9F-C6F6-A34D-9FF9-9AD749CCC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8E2D7-58BD-624A-BADB-132EF42B3348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50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A49FF-2DDB-5F4D-AA49-8F3570081F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3" r:id="rId2"/>
    <p:sldLayoutId id="2147483719" r:id="rId3"/>
    <p:sldLayoutId id="2147483765" r:id="rId4"/>
    <p:sldLayoutId id="2147483720" r:id="rId5"/>
    <p:sldLayoutId id="2147483721" r:id="rId6"/>
    <p:sldLayoutId id="2147483761" r:id="rId7"/>
    <p:sldLayoutId id="2147483762" r:id="rId8"/>
    <p:sldLayoutId id="2147483661" r:id="rId9"/>
    <p:sldLayoutId id="2147483732" r:id="rId10"/>
    <p:sldLayoutId id="2147483726" r:id="rId11"/>
    <p:sldLayoutId id="2147483730" r:id="rId12"/>
    <p:sldLayoutId id="2147483658" r:id="rId13"/>
    <p:sldLayoutId id="2147483727" r:id="rId14"/>
    <p:sldLayoutId id="2147483659" r:id="rId15"/>
    <p:sldLayoutId id="2147483708" r:id="rId16"/>
    <p:sldLayoutId id="2147483660" r:id="rId17"/>
    <p:sldLayoutId id="2147483705" r:id="rId18"/>
    <p:sldLayoutId id="2147483707" r:id="rId19"/>
    <p:sldLayoutId id="2147483710" r:id="rId20"/>
    <p:sldLayoutId id="2147483711" r:id="rId21"/>
    <p:sldLayoutId id="2147483714" r:id="rId22"/>
    <p:sldLayoutId id="2147483716" r:id="rId23"/>
    <p:sldLayoutId id="2147483718" r:id="rId24"/>
    <p:sldLayoutId id="214748376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  <p15:guide id="19" orient="horz" pos="89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cework/lacework-windows-agent-releas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cework/lacework-agent-releases/releases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lacework/lacework-agent-releases/releases/download/v7.5.2.27867/checksum_sha256.txt.asc" TargetMode="External"/><Relationship Id="rId5" Type="http://schemas.openxmlformats.org/officeDocument/2006/relationships/hyperlink" Target="https://github.com/lacework/lacework-agent-releases/releases/download/v7.5.2.27867/checksum.txt.asc" TargetMode="External"/><Relationship Id="rId4" Type="http://schemas.openxmlformats.org/officeDocument/2006/relationships/hyperlink" Target="https://github.com/lacework/lacework-agent-releases/releases/download/v7.5.2.27867/7.5.2.27867.tgz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644" y="2787647"/>
            <a:ext cx="9220195" cy="1534889"/>
          </a:xfrm>
        </p:spPr>
        <p:txBody>
          <a:bodyPr/>
          <a:lstStyle/>
          <a:p>
            <a:r>
              <a:rPr lang="en-US" altLang="zh-CN" dirty="0" err="1"/>
              <a:t>FortiCNAPP</a:t>
            </a:r>
            <a:r>
              <a:rPr lang="en-US" altLang="zh-CN" dirty="0"/>
              <a:t> Lacework Best Practice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3F187E-D736-E04E-8E39-30FF745C1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645" y="4514994"/>
            <a:ext cx="7596188" cy="830122"/>
          </a:xfrm>
        </p:spPr>
        <p:txBody>
          <a:bodyPr/>
          <a:lstStyle/>
          <a:p>
            <a:r>
              <a:rPr lang="en-US" dirty="0"/>
              <a:t>Liu Gang</a:t>
            </a:r>
          </a:p>
          <a:p>
            <a:r>
              <a:rPr lang="en-US"/>
              <a:t>2025-07-01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0852-9E62-52D7-9381-F0687AD8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717646-2039-F7EE-826F-9FED25801052}"/>
              </a:ext>
            </a:extLst>
          </p:cNvPr>
          <p:cNvSpPr txBox="1"/>
          <p:nvPr/>
        </p:nvSpPr>
        <p:spPr>
          <a:xfrm>
            <a:off x="1296955" y="300191"/>
            <a:ext cx="652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集成 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agentless scan-2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41152-E4D6-BB41-7D77-F5A854C5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8" y="1302959"/>
            <a:ext cx="10262541" cy="425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01CA4-C22F-C9E7-8F56-C11345BC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F8642-7979-900A-38B0-3A69950468B8}"/>
              </a:ext>
            </a:extLst>
          </p:cNvPr>
          <p:cNvSpPr txBox="1"/>
          <p:nvPr/>
        </p:nvSpPr>
        <p:spPr>
          <a:xfrm>
            <a:off x="1296955" y="300191"/>
            <a:ext cx="652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集成 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agentless scan-3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8170D-05FA-73B6-ED73-8E92CD989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262934"/>
            <a:ext cx="9983755" cy="474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7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861C3-0A4F-2BD5-1C48-8868003C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9A32F-E7BD-053E-FACF-2B6F5F0FD7F1}"/>
              </a:ext>
            </a:extLst>
          </p:cNvPr>
          <p:cNvSpPr txBox="1"/>
          <p:nvPr/>
        </p:nvSpPr>
        <p:spPr>
          <a:xfrm>
            <a:off x="1296955" y="300191"/>
            <a:ext cx="6276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集成 </a:t>
            </a:r>
            <a:r>
              <a:rPr lang="en-US" sz="4000" dirty="0"/>
              <a:t>K8S A</a:t>
            </a:r>
            <a:r>
              <a:rPr lang="en-US" altLang="zh-CN" sz="4000" dirty="0"/>
              <a:t>udit</a:t>
            </a:r>
            <a:r>
              <a:rPr lang="en-US" sz="4000" dirty="0"/>
              <a:t> log -1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91958-0EA0-94E0-A5C9-FB2ADB76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306285"/>
            <a:ext cx="9455365" cy="47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3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E134B-021F-819C-DAA9-F04BBAC8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E359D-4BEE-8156-BFA9-CF7D46971CFB}"/>
              </a:ext>
            </a:extLst>
          </p:cNvPr>
          <p:cNvSpPr txBox="1"/>
          <p:nvPr/>
        </p:nvSpPr>
        <p:spPr>
          <a:xfrm>
            <a:off x="1296955" y="300191"/>
            <a:ext cx="6276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集成 </a:t>
            </a:r>
            <a:r>
              <a:rPr lang="en-US" sz="4000" dirty="0"/>
              <a:t>K8S A</a:t>
            </a:r>
            <a:r>
              <a:rPr lang="en-US" altLang="zh-CN" sz="4000" dirty="0"/>
              <a:t>udit</a:t>
            </a:r>
            <a:r>
              <a:rPr lang="en-US" sz="4000" dirty="0"/>
              <a:t> log -2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FDC4B-8F73-7AEB-F207-20A4334F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50731"/>
            <a:ext cx="10189598" cy="46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2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30A5D-46DA-023B-9CAE-AE6FABB2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4EDC2-4E1F-2CEB-5EFF-C954DD2E10C3}"/>
              </a:ext>
            </a:extLst>
          </p:cNvPr>
          <p:cNvSpPr txBox="1"/>
          <p:nvPr/>
        </p:nvSpPr>
        <p:spPr>
          <a:xfrm>
            <a:off x="1296955" y="300191"/>
            <a:ext cx="6276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集成 </a:t>
            </a:r>
            <a:r>
              <a:rPr lang="en-US" sz="4000" dirty="0"/>
              <a:t>K8S A</a:t>
            </a:r>
            <a:r>
              <a:rPr lang="en-US" altLang="zh-CN" sz="4000" dirty="0"/>
              <a:t>udit</a:t>
            </a:r>
            <a:r>
              <a:rPr lang="en-US" sz="4000" dirty="0"/>
              <a:t> log -3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C3547-7217-613B-97EB-7CA5FC23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3" y="1279564"/>
            <a:ext cx="8188682" cy="21494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83E1CC-0F9F-3AC5-4680-B4120780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27" y="3556391"/>
            <a:ext cx="6668050" cy="301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555CE-3C3D-8EC1-D5BF-DFC7789D5F3A}"/>
              </a:ext>
            </a:extLst>
          </p:cNvPr>
          <p:cNvSpPr txBox="1"/>
          <p:nvPr/>
        </p:nvSpPr>
        <p:spPr>
          <a:xfrm>
            <a:off x="0" y="3695122"/>
            <a:ext cx="5470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eks</a:t>
            </a:r>
            <a:r>
              <a:rPr lang="en-US" dirty="0"/>
              <a:t> --region &lt;region&gt; update-cluster-config --name &lt;</a:t>
            </a:r>
            <a:r>
              <a:rPr lang="en-US" dirty="0" err="1"/>
              <a:t>cluster_name</a:t>
            </a:r>
            <a:r>
              <a:rPr lang="en-US" dirty="0"/>
              <a:t>&gt; \</a:t>
            </a:r>
          </a:p>
          <a:p>
            <a:r>
              <a:rPr lang="en-US" dirty="0"/>
              <a:t>--logging '{"</a:t>
            </a:r>
            <a:r>
              <a:rPr lang="en-US" dirty="0" err="1"/>
              <a:t>clusterLogging</a:t>
            </a:r>
            <a:r>
              <a:rPr lang="en-US" dirty="0"/>
              <a:t>":[{"types":["audit"],"</a:t>
            </a:r>
            <a:r>
              <a:rPr lang="en-US" dirty="0" err="1"/>
              <a:t>enabled":true</a:t>
            </a:r>
            <a:r>
              <a:rPr lang="en-US" dirty="0"/>
              <a:t>}]}'</a:t>
            </a:r>
          </a:p>
        </p:txBody>
      </p:sp>
    </p:spTree>
    <p:extLst>
      <p:ext uri="{BB962C8B-B14F-4D97-AF65-F5344CB8AC3E}">
        <p14:creationId xmlns:p14="http://schemas.microsoft.com/office/powerpoint/2010/main" val="42887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6E4E-B484-F4C1-FDFE-DA2877797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0184E-1D38-B939-8304-E6D517E3C5EF}"/>
              </a:ext>
            </a:extLst>
          </p:cNvPr>
          <p:cNvSpPr txBox="1"/>
          <p:nvPr/>
        </p:nvSpPr>
        <p:spPr>
          <a:xfrm>
            <a:off x="1296955" y="300191"/>
            <a:ext cx="6276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集成 </a:t>
            </a:r>
            <a:r>
              <a:rPr lang="en-US" sz="4000" dirty="0"/>
              <a:t>K8S A</a:t>
            </a:r>
            <a:r>
              <a:rPr lang="en-US" altLang="zh-CN" sz="4000" dirty="0"/>
              <a:t>udit</a:t>
            </a:r>
            <a:r>
              <a:rPr lang="en-US" sz="4000" dirty="0"/>
              <a:t> log -4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0D81C-D938-05EB-C44E-86B1234C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35" y="1278569"/>
            <a:ext cx="9731828" cy="46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5F7D3-EB57-E302-97AC-FD160F475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2254D4-6864-5B87-494C-814916F23676}"/>
              </a:ext>
            </a:extLst>
          </p:cNvPr>
          <p:cNvSpPr txBox="1"/>
          <p:nvPr/>
        </p:nvSpPr>
        <p:spPr>
          <a:xfrm>
            <a:off x="1296955" y="300191"/>
            <a:ext cx="6276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集成 </a:t>
            </a:r>
            <a:r>
              <a:rPr lang="en-US" sz="4000" dirty="0"/>
              <a:t>K8S A</a:t>
            </a:r>
            <a:r>
              <a:rPr lang="en-US" altLang="zh-CN" sz="4000" dirty="0"/>
              <a:t>udit</a:t>
            </a:r>
            <a:r>
              <a:rPr lang="en-US" sz="4000" dirty="0"/>
              <a:t> log -5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519B7-9B31-4217-E513-AB74D505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5" y="1841937"/>
            <a:ext cx="11066710" cy="3174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E338A2-C382-DD39-F2A0-F3221D161F69}"/>
              </a:ext>
            </a:extLst>
          </p:cNvPr>
          <p:cNvSpPr txBox="1"/>
          <p:nvPr/>
        </p:nvSpPr>
        <p:spPr>
          <a:xfrm>
            <a:off x="672662" y="5559972"/>
            <a:ext cx="254589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验证集成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log group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是否有标识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7897E-B0B5-822A-2F73-8A33C007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C1732-E12C-AA82-C512-05C37089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88" y="1035697"/>
            <a:ext cx="10301809" cy="5262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E552F-A844-68A6-AA35-59A28974C18D}"/>
              </a:ext>
            </a:extLst>
          </p:cNvPr>
          <p:cNvSpPr txBox="1"/>
          <p:nvPr/>
        </p:nvSpPr>
        <p:spPr>
          <a:xfrm>
            <a:off x="1296955" y="300191"/>
            <a:ext cx="7776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自动创建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</a:t>
            </a:r>
            <a:r>
              <a:rPr lang="en-US" altLang="zh-CN" sz="4000" dirty="0" err="1">
                <a:solidFill>
                  <a:srgbClr val="000000"/>
                </a:solidFill>
                <a:cs typeface="Arial" panose="020B0604020202020204" pitchFamily="34" charset="0"/>
              </a:rPr>
              <a:t>cloudtrail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54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FA193-4960-AFCB-D1CD-485B35284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6F4FD1-34A2-51AD-9C57-FCA76DA5E59E}"/>
              </a:ext>
            </a:extLst>
          </p:cNvPr>
          <p:cNvSpPr txBox="1"/>
          <p:nvPr/>
        </p:nvSpPr>
        <p:spPr>
          <a:xfrm>
            <a:off x="1296955" y="300191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自动创建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Role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B80E4-6BD4-9A83-2E60-8E0FB166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6" y="1296955"/>
            <a:ext cx="10339768" cy="473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F7513-4E6A-5456-F348-80916C761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1D28EF-016B-D31A-C0C7-4731160AF2B7}"/>
              </a:ext>
            </a:extLst>
          </p:cNvPr>
          <p:cNvSpPr txBox="1"/>
          <p:nvPr/>
        </p:nvSpPr>
        <p:spPr>
          <a:xfrm>
            <a:off x="1296955" y="300191"/>
            <a:ext cx="4746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Role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权限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8237E-6BD6-8951-0D1A-991BECCD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1" y="1182064"/>
            <a:ext cx="5892216" cy="3676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7C06CF-C1D7-2D9B-BE5F-DD3C5000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389" y="2600319"/>
            <a:ext cx="6697660" cy="36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1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0BE67-F3D8-6EC3-650E-8434B32A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12" y="1309083"/>
            <a:ext cx="9573209" cy="4860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8A193C-DE95-B3FB-2E5E-C721727E63DF}"/>
              </a:ext>
            </a:extLst>
          </p:cNvPr>
          <p:cNvSpPr txBox="1"/>
          <p:nvPr/>
        </p:nvSpPr>
        <p:spPr>
          <a:xfrm>
            <a:off x="1296955" y="30019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Onboard-1 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4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AD3E-229A-92FE-F303-1AFDDB36F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4FA659-2AEC-96A7-57F1-CACA09F9447A}"/>
              </a:ext>
            </a:extLst>
          </p:cNvPr>
          <p:cNvSpPr txBox="1"/>
          <p:nvPr/>
        </p:nvSpPr>
        <p:spPr>
          <a:xfrm>
            <a:off x="1296955" y="300191"/>
            <a:ext cx="565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 自动创建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S3-1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82E44-83D9-DB7D-624D-97AD7202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" y="1225420"/>
            <a:ext cx="10604056" cy="48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0D380-6B1D-D691-5EC7-F9FA61260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965874-6268-2B50-16AB-6B111100C712}"/>
              </a:ext>
            </a:extLst>
          </p:cNvPr>
          <p:cNvSpPr txBox="1"/>
          <p:nvPr/>
        </p:nvSpPr>
        <p:spPr>
          <a:xfrm>
            <a:off x="1296955" y="300191"/>
            <a:ext cx="565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 自动创建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S3-2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F174E-164E-3B90-0B01-C00C0E66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3" y="1422046"/>
            <a:ext cx="10077061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EFC31-254E-EEFE-C90E-0BB0F0005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2A4ED8-2962-D527-371C-9B96DE849915}"/>
              </a:ext>
            </a:extLst>
          </p:cNvPr>
          <p:cNvSpPr txBox="1"/>
          <p:nvPr/>
        </p:nvSpPr>
        <p:spPr>
          <a:xfrm>
            <a:off x="1296955" y="300191"/>
            <a:ext cx="565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 自动创建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S3-3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29E21-C142-7C67-188E-53695888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36" y="1082351"/>
            <a:ext cx="9909327" cy="5031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75EB26-97D6-42F5-FAE2-5FDF9EF0F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925"/>
            <a:ext cx="1219200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B2A70-FC62-BB49-8300-0EFD5879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F7659-10D4-D942-E2ED-482B794A597A}"/>
              </a:ext>
            </a:extLst>
          </p:cNvPr>
          <p:cNvSpPr txBox="1"/>
          <p:nvPr/>
        </p:nvSpPr>
        <p:spPr>
          <a:xfrm>
            <a:off x="1296955" y="300191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 自动创建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Firehose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70C39-31D8-3E4F-3DF9-DD11ACBF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1862860"/>
            <a:ext cx="11629383" cy="356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2A0F-0478-36F0-74D9-71E7E8A6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B22198-07DB-D3F0-1EE5-1619F92FEC92}"/>
              </a:ext>
            </a:extLst>
          </p:cNvPr>
          <p:cNvSpPr txBox="1"/>
          <p:nvPr/>
        </p:nvSpPr>
        <p:spPr>
          <a:xfrm>
            <a:off x="1296955" y="300191"/>
            <a:ext cx="5628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 自动创建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SNS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054EE-47EB-3AC7-E8E2-4B061567D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1510694"/>
            <a:ext cx="11019453" cy="41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2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E9F93-CFEA-4F44-790F-147F07F3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5FA8F3-9FE0-8F48-BE04-3E945244AD99}"/>
              </a:ext>
            </a:extLst>
          </p:cNvPr>
          <p:cNvSpPr txBox="1"/>
          <p:nvPr/>
        </p:nvSpPr>
        <p:spPr>
          <a:xfrm>
            <a:off x="1296955" y="300191"/>
            <a:ext cx="7255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 自动创建</a:t>
            </a:r>
            <a:r>
              <a:rPr lang="en-US" altLang="zh-CN" sz="4000" dirty="0" err="1">
                <a:solidFill>
                  <a:srgbClr val="000000"/>
                </a:solidFill>
                <a:cs typeface="Arial" panose="020B0604020202020204" pitchFamily="34" charset="0"/>
              </a:rPr>
              <a:t>Cloudwatch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D1377-143D-4733-CE4A-393072764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0" y="1640786"/>
            <a:ext cx="9918441" cy="40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8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42CCD-73D2-311E-EED5-C73176A49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8A282A-E1AB-361C-B8B1-628A8D0E66C1}"/>
              </a:ext>
            </a:extLst>
          </p:cNvPr>
          <p:cNvSpPr txBox="1"/>
          <p:nvPr/>
        </p:nvSpPr>
        <p:spPr>
          <a:xfrm>
            <a:off x="1296955" y="300191"/>
            <a:ext cx="7369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 自动创建</a:t>
            </a:r>
            <a:r>
              <a:rPr lang="en-US" altLang="zh-CN" sz="4000" dirty="0" err="1">
                <a:solidFill>
                  <a:srgbClr val="000000"/>
                </a:solidFill>
                <a:cs typeface="Arial" panose="020B0604020202020204" pitchFamily="34" charset="0"/>
              </a:rPr>
              <a:t>EventBridge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17DC-F196-C73E-FD54-FC3B36C6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8" y="1369081"/>
            <a:ext cx="9713168" cy="44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6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CDE30-0F3A-EDF7-A686-B650C359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1592B-1F8E-AB54-93F4-FD23C4E737C1}"/>
              </a:ext>
            </a:extLst>
          </p:cNvPr>
          <p:cNvSpPr txBox="1"/>
          <p:nvPr/>
        </p:nvSpPr>
        <p:spPr>
          <a:xfrm>
            <a:off x="193610" y="1305027"/>
            <a:ext cx="10732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下载</a:t>
            </a:r>
            <a:r>
              <a:rPr lang="en-US" altLang="zh-CN" dirty="0"/>
              <a:t>URL</a:t>
            </a:r>
            <a:r>
              <a:rPr lang="zh-CN" altLang="en-US" dirty="0"/>
              <a:t>：</a:t>
            </a:r>
            <a:r>
              <a:rPr 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https://github.com/lacework/lacework-windows-agent-releases</a:t>
            </a:r>
            <a:endParaRPr lang="en-US" u="sng" dirty="0"/>
          </a:p>
          <a:p>
            <a:r>
              <a:rPr lang="en-US" dirty="0"/>
              <a:t>	    </a:t>
            </a:r>
            <a:r>
              <a:rPr lang="en-US" u="sng" dirty="0"/>
              <a:t>https://github.com/lacework/lacework-windows-agent-releases/releases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E4026-F6AE-9633-7806-98684DC89D8A}"/>
              </a:ext>
            </a:extLst>
          </p:cNvPr>
          <p:cNvSpPr txBox="1"/>
          <p:nvPr/>
        </p:nvSpPr>
        <p:spPr>
          <a:xfrm>
            <a:off x="1296955" y="300191"/>
            <a:ext cx="5317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Windows agent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816012-9E6F-FB14-3F13-CD74D3414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930" y="2040885"/>
            <a:ext cx="7305869" cy="40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9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63AB0-9800-1BED-EBE1-D1139B82D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ED1427-AE38-137F-D160-B492BA9288CF}"/>
              </a:ext>
            </a:extLst>
          </p:cNvPr>
          <p:cNvSpPr txBox="1"/>
          <p:nvPr/>
        </p:nvSpPr>
        <p:spPr>
          <a:xfrm>
            <a:off x="1296955" y="300191"/>
            <a:ext cx="5317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Windows agent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06374-2FDF-ADE9-322A-1BEDCDFC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9" y="1400980"/>
            <a:ext cx="7066578" cy="2028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5CBAE9-29D7-A49D-FE8B-1BDAB219B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86" y="1236953"/>
            <a:ext cx="5701004" cy="3172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EF6416-3025-3609-313A-D6B1F75A84A5}"/>
              </a:ext>
            </a:extLst>
          </p:cNvPr>
          <p:cNvSpPr txBox="1"/>
          <p:nvPr/>
        </p:nvSpPr>
        <p:spPr>
          <a:xfrm>
            <a:off x="270588" y="4469856"/>
            <a:ext cx="1133489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创建配置文件，关联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agent token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和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server API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根据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选择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, agent V6.1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版本之后不需要手工指定，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agent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会根据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host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自动选择，默认是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US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F14E7-301E-B5CF-6FCF-045FA1608F2F}"/>
              </a:ext>
            </a:extLst>
          </p:cNvPr>
          <p:cNvSpPr txBox="1"/>
          <p:nvPr/>
        </p:nvSpPr>
        <p:spPr>
          <a:xfrm>
            <a:off x="270588" y="4927607"/>
            <a:ext cx="1172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Optional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也支持命令行不用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json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文件：例如 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C:\Users\Administrator</a:t>
            </a:r>
            <a:r>
              <a:rPr lang="en-US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 </a:t>
            </a:r>
            <a:r>
              <a:rPr lang="en-US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msiexec.exe /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LWDataCollector.msi ACCESSTOKEN=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Your_Access_Token</a:t>
            </a:r>
            <a:r>
              <a:rPr lang="en-US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SERVERURL=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Your_API_Endpoint</a:t>
            </a:r>
            <a:r>
              <a:rPr lang="en-US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AUTOUPGRADE=disabled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534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FE004-CA23-48FD-9674-95DD01500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E16257-8298-ACB3-9E25-F65F5B4304CA}"/>
              </a:ext>
            </a:extLst>
          </p:cNvPr>
          <p:cNvSpPr txBox="1"/>
          <p:nvPr/>
        </p:nvSpPr>
        <p:spPr>
          <a:xfrm>
            <a:off x="1296955" y="300191"/>
            <a:ext cx="5317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Windows agent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-3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F261F2-D2BD-FBD5-5937-D535EB2D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1" y="1146431"/>
            <a:ext cx="9199984" cy="47806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8E3D63-80DB-B924-7ED8-4B8DB1049A2D}"/>
              </a:ext>
            </a:extLst>
          </p:cNvPr>
          <p:cNvSpPr txBox="1"/>
          <p:nvPr/>
        </p:nvSpPr>
        <p:spPr>
          <a:xfrm>
            <a:off x="1296955" y="6061697"/>
            <a:ext cx="682270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部署完将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config.json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文件复制到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C:\Program Files\Lacework\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目录下，然后重启设备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FBC27-CD5A-1EC5-4621-C63A4CDD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873B5-EC36-BC4E-9017-28336244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7" y="1253804"/>
            <a:ext cx="8864503" cy="4705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F6482-EED9-A0C8-FFFF-66C67CDAEF1D}"/>
              </a:ext>
            </a:extLst>
          </p:cNvPr>
          <p:cNvSpPr txBox="1"/>
          <p:nvPr/>
        </p:nvSpPr>
        <p:spPr>
          <a:xfrm>
            <a:off x="134247" y="6123410"/>
            <a:ext cx="513473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可以通过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shell cli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或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cloudformation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或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terraform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方式集成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89BDF-F238-A38E-1786-92C46140846E}"/>
              </a:ext>
            </a:extLst>
          </p:cNvPr>
          <p:cNvSpPr txBox="1"/>
          <p:nvPr/>
        </p:nvSpPr>
        <p:spPr>
          <a:xfrm>
            <a:off x="1296955" y="30019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Onboard-2 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F862A-13A1-E4CA-D159-CC611C16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750" y="668787"/>
            <a:ext cx="3116858" cy="5290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26E80D-7EB4-C58F-534C-4F68EED14F0C}"/>
              </a:ext>
            </a:extLst>
          </p:cNvPr>
          <p:cNvSpPr txBox="1"/>
          <p:nvPr/>
        </p:nvSpPr>
        <p:spPr>
          <a:xfrm>
            <a:off x="5116047" y="686459"/>
            <a:ext cx="395146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此标识是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20204" pitchFamily="34" charset="0"/>
              </a:rPr>
              <a:t>CloudFormation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要在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20204" pitchFamily="34" charset="0"/>
              </a:rPr>
              <a:t>AWS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环境做什么</a:t>
            </a:r>
            <a:endParaRPr lang="en-US" sz="14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29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C7B5-1EFD-44F1-790D-CD4F8503F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0B69E4-625A-3E33-5457-74902BE253A1}"/>
              </a:ext>
            </a:extLst>
          </p:cNvPr>
          <p:cNvSpPr txBox="1"/>
          <p:nvPr/>
        </p:nvSpPr>
        <p:spPr>
          <a:xfrm>
            <a:off x="1296955" y="300191"/>
            <a:ext cx="6343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验证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Windows agent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093DE-1AB3-09A8-42EF-BB82F829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02" y="1270259"/>
            <a:ext cx="10361957" cy="4317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7A1EA-D133-5570-2137-B02E586D125A}"/>
              </a:ext>
            </a:extLst>
          </p:cNvPr>
          <p:cNvSpPr txBox="1"/>
          <p:nvPr/>
        </p:nvSpPr>
        <p:spPr>
          <a:xfrm>
            <a:off x="979714" y="5911478"/>
            <a:ext cx="8119530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校验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lacework agent service :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Powershell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以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administrator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运行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sc.exe query </a:t>
            </a:r>
            <a:r>
              <a:rPr lang="en-US" sz="14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lwdatacollector</a:t>
            </a:r>
            <a:endParaRPr lang="en-US" sz="14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E670-1AA6-5EB8-7DF6-416E45D80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BAB79F-00F5-B6C1-B223-83494D97C169}"/>
              </a:ext>
            </a:extLst>
          </p:cNvPr>
          <p:cNvSpPr txBox="1"/>
          <p:nvPr/>
        </p:nvSpPr>
        <p:spPr>
          <a:xfrm>
            <a:off x="1296955" y="300191"/>
            <a:ext cx="6343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验证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Windows agent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9D60-107E-F0EA-48D3-68FDD6872DAC}"/>
              </a:ext>
            </a:extLst>
          </p:cNvPr>
          <p:cNvSpPr txBox="1"/>
          <p:nvPr/>
        </p:nvSpPr>
        <p:spPr>
          <a:xfrm>
            <a:off x="637883" y="5249004"/>
            <a:ext cx="6370655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校验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驱动：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Powershell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以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administrator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运行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sc.exe query </a:t>
            </a:r>
            <a:r>
              <a:rPr lang="en-US" sz="14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lwdcs</a:t>
            </a:r>
            <a:endParaRPr lang="en-US" sz="14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E7360-ED7C-569E-D3EF-C69304E9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20" y="1909762"/>
            <a:ext cx="104870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920F-6B15-21F1-A771-9A443049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499C9-1054-9C7E-23B0-97F293AD86AA}"/>
              </a:ext>
            </a:extLst>
          </p:cNvPr>
          <p:cNvSpPr txBox="1"/>
          <p:nvPr/>
        </p:nvSpPr>
        <p:spPr>
          <a:xfrm>
            <a:off x="1296955" y="300191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Linux agent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5F783-DD77-9A74-AB7A-5FE88018D839}"/>
              </a:ext>
            </a:extLst>
          </p:cNvPr>
          <p:cNvSpPr txBox="1"/>
          <p:nvPr/>
        </p:nvSpPr>
        <p:spPr>
          <a:xfrm>
            <a:off x="0" y="1323688"/>
            <a:ext cx="130628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下载</a:t>
            </a:r>
            <a:r>
              <a:rPr lang="en-US" altLang="zh-CN" dirty="0"/>
              <a:t>URL</a:t>
            </a:r>
            <a:r>
              <a:rPr lang="zh-CN" altLang="en-US" dirty="0"/>
              <a:t>：</a:t>
            </a:r>
            <a:r>
              <a:rPr lang="en-US" u="sng" dirty="0">
                <a:hlinkClick r:id="rId3"/>
              </a:rPr>
              <a:t>https://github.com/lacework/lacework-agent-releases/releases</a:t>
            </a:r>
            <a:endParaRPr lang="en-US" u="sng" dirty="0"/>
          </a:p>
          <a:p>
            <a:r>
              <a:rPr lang="en-US" altLang="zh-CN" dirty="0" err="1"/>
              <a:t>s</a:t>
            </a:r>
            <a:r>
              <a:rPr lang="en-US" dirty="0" err="1"/>
              <a:t>udo</a:t>
            </a:r>
            <a:r>
              <a:rPr lang="en-US" dirty="0"/>
              <a:t>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lacwork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wgent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https://github.com/lacework/lacework-agent-releases/releases/download/v7.5.2.27867/7.5.2.27867.tgz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wgent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https://github.com/lacework/lacework-agent-releases/releases/download/v7.5.2.27867/checksum.txt.asc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wgent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https://github.com/lacework/lacework-agent-releases/releases/download/v7.5.2.27867/checksum_sha256.txt.asc</a:t>
            </a:r>
            <a:r>
              <a:rPr lang="en-US" dirty="0"/>
              <a:t>	</a:t>
            </a:r>
          </a:p>
          <a:p>
            <a:r>
              <a:rPr lang="zh-CN" altLang="en-US" dirty="0"/>
              <a:t>校验文件</a:t>
            </a:r>
            <a:r>
              <a:rPr lang="en-US" altLang="zh-CN" dirty="0"/>
              <a:t>md5</a:t>
            </a:r>
            <a:r>
              <a:rPr lang="zh-CN" altLang="en-US" dirty="0"/>
              <a:t>：</a:t>
            </a:r>
            <a:r>
              <a:rPr lang="en-US" altLang="zh-CN" dirty="0" err="1"/>
              <a:t>shasum</a:t>
            </a:r>
            <a:r>
              <a:rPr lang="en-US" altLang="zh-CN" dirty="0"/>
              <a:t> -c checksum_sha256.txt </a:t>
            </a:r>
          </a:p>
          <a:p>
            <a:r>
              <a:rPr lang="zh-CN" altLang="en-US" dirty="0"/>
              <a:t>校验签名：</a:t>
            </a:r>
            <a:r>
              <a:rPr lang="en-US" altLang="zh-CN" dirty="0" err="1"/>
              <a:t>gpg</a:t>
            </a:r>
            <a:r>
              <a:rPr lang="en-US" altLang="zh-CN" dirty="0"/>
              <a:t> --</a:t>
            </a:r>
            <a:r>
              <a:rPr lang="en-US" altLang="zh-CN" dirty="0" err="1"/>
              <a:t>keyserver</a:t>
            </a:r>
            <a:r>
              <a:rPr lang="en-US" altLang="zh-CN" dirty="0"/>
              <a:t> hkp://keyserver.ubuntu.com:80 --</a:t>
            </a:r>
            <a:r>
              <a:rPr lang="en-US" altLang="zh-CN" dirty="0" err="1"/>
              <a:t>recv</a:t>
            </a:r>
            <a:r>
              <a:rPr lang="en-US" altLang="zh-CN" dirty="0"/>
              <a:t>-keys 360D55D76727556814078E25FF3E1D4DEE0CC692</a:t>
            </a:r>
          </a:p>
          <a:p>
            <a:r>
              <a:rPr lang="en-US" dirty="0" err="1"/>
              <a:t>gpg</a:t>
            </a:r>
            <a:r>
              <a:rPr lang="en-US" dirty="0"/>
              <a:t> --verify checksum_sha256.txt.asc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65EA94-2D33-25E0-1C14-4976DF604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57" y="3632012"/>
            <a:ext cx="8164286" cy="28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5FA2-5FC8-B034-A46C-C57E1EBC1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4AFF96-26DD-1778-F46D-B41D30E872CA}"/>
              </a:ext>
            </a:extLst>
          </p:cNvPr>
          <p:cNvSpPr txBox="1"/>
          <p:nvPr/>
        </p:nvSpPr>
        <p:spPr>
          <a:xfrm>
            <a:off x="1296955" y="300191"/>
            <a:ext cx="6117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Linux agent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-2 </a:t>
            </a:r>
            <a:r>
              <a:rPr lang="en-US" altLang="zh-CN" sz="4000" dirty="0" err="1">
                <a:solidFill>
                  <a:srgbClr val="000000"/>
                </a:solidFill>
                <a:cs typeface="Arial" panose="020B0604020202020204" pitchFamily="34" charset="0"/>
              </a:rPr>
              <a:t>optinal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8A604-B16D-C604-3D11-2D776DFD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7" y="1156996"/>
            <a:ext cx="9573209" cy="4641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32B6-4B46-4925-C997-248EAF4126B8}"/>
              </a:ext>
            </a:extLst>
          </p:cNvPr>
          <p:cNvSpPr txBox="1"/>
          <p:nvPr/>
        </p:nvSpPr>
        <p:spPr>
          <a:xfrm>
            <a:off x="905070" y="6008562"/>
            <a:ext cx="327525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也可以从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lacework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界面去下载安装资源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7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CCA74-4CE9-58A5-6943-4888B012A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BB8500-67D3-E591-EA4E-8BE4F6D7A354}"/>
              </a:ext>
            </a:extLst>
          </p:cNvPr>
          <p:cNvSpPr txBox="1"/>
          <p:nvPr/>
        </p:nvSpPr>
        <p:spPr>
          <a:xfrm>
            <a:off x="1296955" y="300191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Linux agent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-3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60B8BD-1BC0-78AE-B061-E9468BA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5" y="1408923"/>
            <a:ext cx="11130582" cy="3744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4F5AC-80D4-29F1-744E-DE86EF881A45}"/>
              </a:ext>
            </a:extLst>
          </p:cNvPr>
          <p:cNvSpPr txBox="1"/>
          <p:nvPr/>
        </p:nvSpPr>
        <p:spPr>
          <a:xfrm>
            <a:off x="194745" y="5542384"/>
            <a:ext cx="192321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安装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agent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输入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Token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4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B9DE-EB1C-59A2-F3BC-646AB574F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4BA668-2439-EB93-3FD8-73344FF0FC07}"/>
              </a:ext>
            </a:extLst>
          </p:cNvPr>
          <p:cNvSpPr txBox="1"/>
          <p:nvPr/>
        </p:nvSpPr>
        <p:spPr>
          <a:xfrm>
            <a:off x="1296955" y="300191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Linux agent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-4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DB2CC-1ECC-21EC-62DC-EDD3ED473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33" y="1745409"/>
            <a:ext cx="9667875" cy="1571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1CD8B4-8A64-636E-5E41-D32000CC030B}"/>
              </a:ext>
            </a:extLst>
          </p:cNvPr>
          <p:cNvSpPr txBox="1"/>
          <p:nvPr/>
        </p:nvSpPr>
        <p:spPr>
          <a:xfrm>
            <a:off x="540979" y="3685592"/>
            <a:ext cx="151195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CPU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资源利用率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7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33394-7B08-7D3D-B8B2-8BC65A996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103D3-8BA1-1E0F-0A56-1C0DB773AA40}"/>
              </a:ext>
            </a:extLst>
          </p:cNvPr>
          <p:cNvSpPr txBox="1"/>
          <p:nvPr/>
        </p:nvSpPr>
        <p:spPr>
          <a:xfrm>
            <a:off x="1296955" y="300191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EKS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环境安装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-1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3F93B-AE83-0910-1CB4-9DBA6BDC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8" y="2050984"/>
            <a:ext cx="10610850" cy="628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E03F6-3FF4-9372-7DF9-FB8AC24D1D93}"/>
              </a:ext>
            </a:extLst>
          </p:cNvPr>
          <p:cNvSpPr txBox="1"/>
          <p:nvPr/>
        </p:nvSpPr>
        <p:spPr>
          <a:xfrm>
            <a:off x="429208" y="1604865"/>
            <a:ext cx="607570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注意提前按照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helm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，官方推荐试用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helm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进行安装，管理和升级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lacework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包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FF62B-1EBA-7B8C-4952-51834F529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08" y="2839521"/>
            <a:ext cx="68580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44597-9407-A26F-8A64-CCC7376B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297DCB-F525-606B-530E-0BDFCBBBB1FD}"/>
              </a:ext>
            </a:extLst>
          </p:cNvPr>
          <p:cNvSpPr txBox="1"/>
          <p:nvPr/>
        </p:nvSpPr>
        <p:spPr>
          <a:xfrm>
            <a:off x="1296955" y="300191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EKS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环境安装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-2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77AC8-D882-E082-18F6-90795E7403B5}"/>
              </a:ext>
            </a:extLst>
          </p:cNvPr>
          <p:cNvSpPr txBox="1"/>
          <p:nvPr/>
        </p:nvSpPr>
        <p:spPr>
          <a:xfrm>
            <a:off x="457200" y="1735494"/>
            <a:ext cx="314380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安装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lacework agent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到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EKS cluster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中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FB4AB-2BB8-C7E6-F85A-FDA07F2D3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25267"/>
            <a:ext cx="95440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C8D96-F530-E32E-6E98-D1C8CB388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D803F-C981-6110-AEF9-738AED10B91B}"/>
              </a:ext>
            </a:extLst>
          </p:cNvPr>
          <p:cNvSpPr txBox="1"/>
          <p:nvPr/>
        </p:nvSpPr>
        <p:spPr>
          <a:xfrm>
            <a:off x="1296955" y="300191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EKS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环境安装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-3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E798D-513C-FE63-4C1A-248EE5C475A6}"/>
              </a:ext>
            </a:extLst>
          </p:cNvPr>
          <p:cNvSpPr txBox="1"/>
          <p:nvPr/>
        </p:nvSpPr>
        <p:spPr>
          <a:xfrm>
            <a:off x="325311" y="2146041"/>
            <a:ext cx="362310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验证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lacework agent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是否集成在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K8S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环境中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DF37C-C870-5083-4AC8-5EA777AE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1" y="2967621"/>
            <a:ext cx="111156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6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3CBE-06FD-819A-ED73-32F77F74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23048-52E2-406D-89A8-69BD3B3FEE63}"/>
              </a:ext>
            </a:extLst>
          </p:cNvPr>
          <p:cNvSpPr txBox="1"/>
          <p:nvPr/>
        </p:nvSpPr>
        <p:spPr>
          <a:xfrm>
            <a:off x="1296955" y="300191"/>
            <a:ext cx="5657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EKS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环境安装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-4 </a:t>
            </a:r>
            <a:r>
              <a:rPr lang="en-US" altLang="zh-CN" sz="4000" dirty="0">
                <a:solidFill>
                  <a:srgbClr val="FF0000"/>
                </a:solidFill>
                <a:cs typeface="Arial" panose="020B0604020202020204" pitchFamily="34" charset="0"/>
              </a:rPr>
              <a:t>optional</a:t>
            </a:r>
            <a:endParaRPr lang="en-US" sz="4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32868-1CB1-A8B9-B7E9-A86EE1545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2" y="1354651"/>
            <a:ext cx="7761156" cy="4504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4580D-3F27-64DC-AAFA-C303B9A61D5E}"/>
              </a:ext>
            </a:extLst>
          </p:cNvPr>
          <p:cNvSpPr txBox="1"/>
          <p:nvPr/>
        </p:nvSpPr>
        <p:spPr>
          <a:xfrm>
            <a:off x="8097058" y="2332655"/>
            <a:ext cx="3770584" cy="7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也支持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Daemonset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部署，下载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Linux lacework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文件夹中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lacework-cfg-k9s.yaml(toke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文件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Lacework-k8s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agent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配置文件）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7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10119-4934-561C-685D-AD2D2054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14D0F-1151-8ADE-FB72-066505FE57CE}"/>
              </a:ext>
            </a:extLst>
          </p:cNvPr>
          <p:cNvSpPr txBox="1"/>
          <p:nvPr/>
        </p:nvSpPr>
        <p:spPr>
          <a:xfrm>
            <a:off x="1296955" y="30019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Onboard-3 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D5EBA-6D66-AB48-75D9-C5A3F39C5BC5}"/>
              </a:ext>
            </a:extLst>
          </p:cNvPr>
          <p:cNvSpPr txBox="1"/>
          <p:nvPr/>
        </p:nvSpPr>
        <p:spPr>
          <a:xfrm>
            <a:off x="1296955" y="6064899"/>
            <a:ext cx="83388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创建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API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89576D-8AA8-2C62-C26A-146678C9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95" y="920585"/>
            <a:ext cx="10237118" cy="50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9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E774-1595-FABD-F91E-4E5C770E2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6542F1-6FDA-2906-2DFA-17782A80DFD3}"/>
              </a:ext>
            </a:extLst>
          </p:cNvPr>
          <p:cNvSpPr txBox="1"/>
          <p:nvPr/>
        </p:nvSpPr>
        <p:spPr>
          <a:xfrm>
            <a:off x="1138334" y="285507"/>
            <a:ext cx="5799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EKS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环境安装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-5 </a:t>
            </a:r>
            <a:r>
              <a:rPr lang="en-US" altLang="zh-CN" sz="4000" dirty="0">
                <a:solidFill>
                  <a:srgbClr val="FF0000"/>
                </a:solidFill>
                <a:cs typeface="Arial" panose="020B0604020202020204" pitchFamily="34" charset="0"/>
              </a:rPr>
              <a:t>optional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23337-0DD9-4185-0BE4-815364FD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2721593"/>
            <a:ext cx="7855429" cy="1572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688B6E-A8AD-0CAF-68CC-97F2C596E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55" y="457198"/>
            <a:ext cx="5453141" cy="5626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A6E512-1416-2950-6322-14B2A43BBEA6}"/>
              </a:ext>
            </a:extLst>
          </p:cNvPr>
          <p:cNvSpPr txBox="1"/>
          <p:nvPr/>
        </p:nvSpPr>
        <p:spPr>
          <a:xfrm>
            <a:off x="95387" y="1467097"/>
            <a:ext cx="6561412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文件内容如下，部署更新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lacework-cfg-k8s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yaml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，如果要修改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agent 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cpu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和内存资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源，则需要修改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lacework-k8s.yaml 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98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17D3-AAA1-D71A-9DEC-8F72148C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0000"/>
                </a:solidFill>
                <a:cs typeface="Arial" panose="020B0604020202020204" pitchFamily="34" charset="0"/>
              </a:rPr>
              <a:t>EKS</a:t>
            </a:r>
            <a:r>
              <a:rPr lang="zh-CN" altLang="en-US" sz="3600" dirty="0">
                <a:cs typeface="Arial" panose="020B0604020202020204" pitchFamily="34" charset="0"/>
              </a:rPr>
              <a:t> </a:t>
            </a:r>
            <a:r>
              <a:rPr lang="en-US" altLang="zh-CN" sz="3600" dirty="0">
                <a:cs typeface="Arial" panose="020B0604020202020204" pitchFamily="34" charset="0"/>
              </a:rPr>
              <a:t>Node</a:t>
            </a:r>
            <a:r>
              <a:rPr lang="zh-CN" altLang="en-US" sz="3600" dirty="0">
                <a:cs typeface="Arial" panose="020B0604020202020204" pitchFamily="34" charset="0"/>
              </a:rPr>
              <a:t>中</a:t>
            </a:r>
            <a:r>
              <a:rPr lang="en-US" altLang="zh-CN" sz="3600" dirty="0">
                <a:cs typeface="Arial" panose="020B0604020202020204" pitchFamily="34" charset="0"/>
              </a:rPr>
              <a:t>agent CPU</a:t>
            </a:r>
            <a:r>
              <a:rPr lang="zh-CN" altLang="en-US" sz="3600" dirty="0">
                <a:cs typeface="Arial" panose="020B0604020202020204" pitchFamily="34" charset="0"/>
              </a:rPr>
              <a:t>利用率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54917-1AC6-1BDD-EA1E-3C34AD4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1" y="1194804"/>
            <a:ext cx="7687207" cy="2608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A9F94-A31F-7D8B-672D-5EECB1C0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437" y="3252680"/>
            <a:ext cx="7687207" cy="33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21385-60C6-428D-33C6-48F671147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F6417-BDE1-5998-F043-CC6F817B7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4" y="1035695"/>
            <a:ext cx="10161037" cy="5291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5D626-0ACE-B4B8-8B10-FD0364870EF8}"/>
              </a:ext>
            </a:extLst>
          </p:cNvPr>
          <p:cNvSpPr txBox="1"/>
          <p:nvPr/>
        </p:nvSpPr>
        <p:spPr>
          <a:xfrm>
            <a:off x="1259632" y="235703"/>
            <a:ext cx="3719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Agent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状态检测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4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28D4-5C8F-0B60-66BA-7385FB9D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E7DCBF-FE2E-579B-CBAA-6AB03E7279DC}"/>
              </a:ext>
            </a:extLst>
          </p:cNvPr>
          <p:cNvSpPr txBox="1"/>
          <p:nvPr/>
        </p:nvSpPr>
        <p:spPr>
          <a:xfrm>
            <a:off x="1259632" y="235703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Alerts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告警信息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6553C-667F-A50A-5F82-412F540B3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21" y="1184987"/>
            <a:ext cx="10170367" cy="50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F8176-D16D-3EA0-EAEF-0C37BAA3A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08D9E-9B0A-EB78-3928-16CE54A2455A}"/>
              </a:ext>
            </a:extLst>
          </p:cNvPr>
          <p:cNvSpPr txBox="1"/>
          <p:nvPr/>
        </p:nvSpPr>
        <p:spPr>
          <a:xfrm>
            <a:off x="1259632" y="235703"/>
            <a:ext cx="423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Path Investigation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743E4-CEB8-706D-5BA4-6A5E062F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26278"/>
            <a:ext cx="9835294" cy="477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1F04-75BB-EE68-5091-EB41BC98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C7307-FBAD-0001-B239-95E9041D7E84}"/>
              </a:ext>
            </a:extLst>
          </p:cNvPr>
          <p:cNvSpPr txBox="1"/>
          <p:nvPr/>
        </p:nvSpPr>
        <p:spPr>
          <a:xfrm>
            <a:off x="1259632" y="235703"/>
            <a:ext cx="4024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Workload in K8S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F66CB-6520-9A52-E871-35541D75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39" y="967865"/>
            <a:ext cx="10690422" cy="50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B23B2-6081-92D9-328D-B6F28080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A8CD5-67C4-2350-EF1D-E148D1E20527}"/>
              </a:ext>
            </a:extLst>
          </p:cNvPr>
          <p:cNvSpPr txBox="1"/>
          <p:nvPr/>
        </p:nvSpPr>
        <p:spPr>
          <a:xfrm>
            <a:off x="1259632" y="235703"/>
            <a:ext cx="3358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Vulnerabilities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A34D-FF81-7ED1-25F0-03B7432D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37647"/>
            <a:ext cx="9741159" cy="50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0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E6013-1095-8EBB-D8CF-08AE1DD25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B7751-0963-286D-E71A-7AF5C2D5BBAB}"/>
              </a:ext>
            </a:extLst>
          </p:cNvPr>
          <p:cNvSpPr txBox="1"/>
          <p:nvPr/>
        </p:nvSpPr>
        <p:spPr>
          <a:xfrm>
            <a:off x="1259632" y="235703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Compliance-1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EB118-BAAD-A614-82BD-B1F50B9F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38334"/>
            <a:ext cx="9753690" cy="48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6735F-057B-E6B3-5C3A-17DDAAEC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8847C-EF57-57BD-A8E0-0D9C74D51C09}"/>
              </a:ext>
            </a:extLst>
          </p:cNvPr>
          <p:cNvSpPr txBox="1"/>
          <p:nvPr/>
        </p:nvSpPr>
        <p:spPr>
          <a:xfrm>
            <a:off x="1259632" y="235703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Compliance-2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23C4A-7C8D-464B-9D00-5ADF3A621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" y="1199219"/>
            <a:ext cx="11131343" cy="48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7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3788B-B155-5C4A-4369-A27CD5B15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C836A-6079-0B84-D0BB-52483724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42" y="1102958"/>
            <a:ext cx="9857315" cy="4804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EE2DD-84E2-16CB-9646-1BA293B74ED1}"/>
              </a:ext>
            </a:extLst>
          </p:cNvPr>
          <p:cNvSpPr txBox="1"/>
          <p:nvPr/>
        </p:nvSpPr>
        <p:spPr>
          <a:xfrm>
            <a:off x="1296955" y="30019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Onboard-4 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5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58BC0-F4D1-9A67-29D1-EFB8C1B23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A7589-64F0-A5A7-B8AA-E411816B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0" y="1306285"/>
            <a:ext cx="9889841" cy="4633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015DA4-0E93-A548-6231-412540105585}"/>
              </a:ext>
            </a:extLst>
          </p:cNvPr>
          <p:cNvSpPr txBox="1"/>
          <p:nvPr/>
        </p:nvSpPr>
        <p:spPr>
          <a:xfrm>
            <a:off x="1296955" y="300191"/>
            <a:ext cx="648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shell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集成 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Terraform-1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7C28C-AC14-4ECF-B078-829F8D92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3C230-9246-22D4-364C-5D441D9D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41" y="1611168"/>
            <a:ext cx="9984825" cy="4442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F7238-2BC0-96C3-88F7-EB429D89E4CE}"/>
              </a:ext>
            </a:extLst>
          </p:cNvPr>
          <p:cNvSpPr txBox="1"/>
          <p:nvPr/>
        </p:nvSpPr>
        <p:spPr>
          <a:xfrm>
            <a:off x="1296955" y="300191"/>
            <a:ext cx="648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shell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集成 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Terraform-2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2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A588-A655-E7A0-70D7-10C78ECD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FD1FF6-FB67-4931-5BD6-90817C5A0E21}"/>
              </a:ext>
            </a:extLst>
          </p:cNvPr>
          <p:cNvSpPr txBox="1"/>
          <p:nvPr/>
        </p:nvSpPr>
        <p:spPr>
          <a:xfrm>
            <a:off x="1296955" y="300191"/>
            <a:ext cx="648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shell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集成 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Terraform-3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50BEA-94BD-5E3E-F7AE-7156455D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1079833"/>
            <a:ext cx="10356980" cy="51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98F07-219C-0775-9E55-CA0C97D3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13A237-7767-1346-6BF3-E0598054D176}"/>
              </a:ext>
            </a:extLst>
          </p:cNvPr>
          <p:cNvSpPr txBox="1"/>
          <p:nvPr/>
        </p:nvSpPr>
        <p:spPr>
          <a:xfrm>
            <a:off x="1296955" y="300191"/>
            <a:ext cx="652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AWS </a:t>
            </a:r>
            <a:r>
              <a:rPr lang="zh-CN" alt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集成 </a:t>
            </a:r>
            <a:r>
              <a:rPr lang="en-US" altLang="zh-CN" sz="4000" dirty="0">
                <a:solidFill>
                  <a:srgbClr val="000000"/>
                </a:solidFill>
                <a:cs typeface="Arial" panose="020B0604020202020204" pitchFamily="34" charset="0"/>
              </a:rPr>
              <a:t>agentless scan-1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02E1A-2F6A-3A12-4523-04E0C69C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76" y="1191838"/>
            <a:ext cx="8891752" cy="49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15" ma:contentTypeDescription="Create a new document." ma:contentTypeScope="" ma:versionID="8660a4bbfa5c3f87c5227b5d8f3661e7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ff41b526375841d824388547fd137cc1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ac138-1889-45ac-863a-d6d3b7fc631d" xsi:nil="true"/>
    <lcf76f155ced4ddcb4097134ff3c332f xmlns="045b5842-c199-4f78-b51f-591a57e7bb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4680D69-F26C-417B-820C-E5EF75CFC5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F289C4-1DE8-4ADF-8861-3AD6C9B79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F02FE6-F052-4159-818A-1F36E66D60BC}">
  <ds:schemaRefs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bcbac138-1889-45ac-863a-d6d3b7fc631d"/>
    <ds:schemaRef ds:uri="045b5842-c199-4f78-b51f-591a57e7bb2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76856</TotalTime>
  <Words>6508</Words>
  <Application>Microsoft Office PowerPoint</Application>
  <PresentationFormat>Widescreen</PresentationFormat>
  <Paragraphs>992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Inter</vt:lpstr>
      <vt:lpstr>Arial</vt:lpstr>
      <vt:lpstr>Courier New</vt:lpstr>
      <vt:lpstr>Fortinet Theme</vt:lpstr>
      <vt:lpstr>FortiCNAPP Lacework Best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EKS Node中agent CPU利用率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951</cp:revision>
  <cp:lastPrinted>2021-01-11T23:45:02Z</cp:lastPrinted>
  <dcterms:created xsi:type="dcterms:W3CDTF">2019-01-23T23:41:37Z</dcterms:created>
  <dcterms:modified xsi:type="dcterms:W3CDTF">2025-08-01T03:08:04Z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0x01010020CF52A6827C9444B48E3FB1946F0E93</vt:lpwstr>
  </property>
</Properties>
</file>